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8" r:id="rId9"/>
    <p:sldId id="263" r:id="rId10"/>
    <p:sldId id="264" r:id="rId11"/>
    <p:sldId id="265" r:id="rId12"/>
  </p:sldIdLst>
  <p:sldSz cx="12188825" cy="6858000"/>
  <p:notesSz cx="6858000" cy="9144000"/>
  <p:embeddedFontLst>
    <p:embeddedFont>
      <p:font typeface="Cascadia Code SemiLight" panose="020B0609020000020004" pitchFamily="49" charset="0"/>
      <p:regular r:id="rId14"/>
      <p:italic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Corbel" panose="020B0503020204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39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0EAC0E-5A22-4A96-AEC7-B1E26741FFB9}" v="1" dt="2023-02-28T03:31:13.6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man sharma" userId="0c7c32bc-3a5e-455c-a6c6-3c21b6c12e42" providerId="ADAL" clId="{840EAC0E-5A22-4A96-AEC7-B1E26741FFB9}"/>
    <pc:docChg chg="modSld">
      <pc:chgData name="naman sharma" userId="0c7c32bc-3a5e-455c-a6c6-3c21b6c12e42" providerId="ADAL" clId="{840EAC0E-5A22-4A96-AEC7-B1E26741FFB9}" dt="2023-02-28T03:31:13.628" v="0"/>
      <pc:docMkLst>
        <pc:docMk/>
      </pc:docMkLst>
      <pc:sldChg chg="modSp">
        <pc:chgData name="naman sharma" userId="0c7c32bc-3a5e-455c-a6c6-3c21b6c12e42" providerId="ADAL" clId="{840EAC0E-5A22-4A96-AEC7-B1E26741FFB9}" dt="2023-02-28T03:31:13.628" v="0"/>
        <pc:sldMkLst>
          <pc:docMk/>
          <pc:sldMk cId="0" sldId="264"/>
        </pc:sldMkLst>
        <pc:graphicFrameChg chg="mod">
          <ac:chgData name="naman sharma" userId="0c7c32bc-3a5e-455c-a6c6-3c21b6c12e42" providerId="ADAL" clId="{840EAC0E-5A22-4A96-AEC7-B1E26741FFB9}" dt="2023-02-28T03:31:13.628" v="0"/>
          <ac:graphicFrameMkLst>
            <pc:docMk/>
            <pc:sldMk cId="0" sldId="264"/>
            <ac:graphicFrameMk id="2" creationId="{794F56DD-74F7-6F5E-F049-D18894403665}"/>
          </ac:graphicFrameMkLst>
        </pc:graphicFrameChg>
        <pc:graphicFrameChg chg="mod">
          <ac:chgData name="naman sharma" userId="0c7c32bc-3a5e-455c-a6c6-3c21b6c12e42" providerId="ADAL" clId="{840EAC0E-5A22-4A96-AEC7-B1E26741FFB9}" dt="2023-02-28T03:31:13.628" v="0"/>
          <ac:graphicFrameMkLst>
            <pc:docMk/>
            <pc:sldMk cId="0" sldId="264"/>
            <ac:graphicFrameMk id="4" creationId="{567E7375-AB92-3B00-D455-9BD9F653317C}"/>
          </ac:graphicFrameMkLst>
        </pc:graphicFrameChg>
        <pc:graphicFrameChg chg="mod">
          <ac:chgData name="naman sharma" userId="0c7c32bc-3a5e-455c-a6c6-3c21b6c12e42" providerId="ADAL" clId="{840EAC0E-5A22-4A96-AEC7-B1E26741FFB9}" dt="2023-02-28T03:31:13.628" v="0"/>
          <ac:graphicFrameMkLst>
            <pc:docMk/>
            <pc:sldMk cId="0" sldId="264"/>
            <ac:graphicFrameMk id="5" creationId="{20565586-9BC0-69EA-EBBA-5152A06A60B3}"/>
          </ac:graphicFrameMkLst>
        </pc:graphicFrameChg>
        <pc:graphicFrameChg chg="mod">
          <ac:chgData name="naman sharma" userId="0c7c32bc-3a5e-455c-a6c6-3c21b6c12e42" providerId="ADAL" clId="{840EAC0E-5A22-4A96-AEC7-B1E26741FFB9}" dt="2023-02-28T03:31:13.628" v="0"/>
          <ac:graphicFrameMkLst>
            <pc:docMk/>
            <pc:sldMk cId="0" sldId="264"/>
            <ac:graphicFrameMk id="6" creationId="{610C011A-1AA7-3C0B-033B-C64610DC29ED}"/>
          </ac:graphicFrameMkLst>
        </pc:graphicFrameChg>
        <pc:graphicFrameChg chg="mod">
          <ac:chgData name="naman sharma" userId="0c7c32bc-3a5e-455c-a6c6-3c21b6c12e42" providerId="ADAL" clId="{840EAC0E-5A22-4A96-AEC7-B1E26741FFB9}" dt="2023-02-28T03:31:13.628" v="0"/>
          <ac:graphicFrameMkLst>
            <pc:docMk/>
            <pc:sldMk cId="0" sldId="264"/>
            <ac:graphicFrameMk id="22" creationId="{94F824BF-0BD9-1B38-0194-023DF6286C56}"/>
          </ac:graphicFrameMkLst>
        </pc:graphicFrameChg>
      </pc:sldChg>
    </pc:docChg>
  </pc:docChgLst>
  <pc:docChgLst>
    <pc:chgData name="naman sharma" userId="0c7c32bc-3a5e-455c-a6c6-3c21b6c12e42" providerId="ADAL" clId="{9B8592A8-8048-42DC-86DA-79E01C1A3062}"/>
    <pc:docChg chg="custSel modSld">
      <pc:chgData name="naman sharma" userId="0c7c32bc-3a5e-455c-a6c6-3c21b6c12e42" providerId="ADAL" clId="{9B8592A8-8048-42DC-86DA-79E01C1A3062}" dt="2023-01-20T13:37:19.252" v="24" actId="20577"/>
      <pc:docMkLst>
        <pc:docMk/>
      </pc:docMkLst>
      <pc:sldChg chg="modSp">
        <pc:chgData name="naman sharma" userId="0c7c32bc-3a5e-455c-a6c6-3c21b6c12e42" providerId="ADAL" clId="{9B8592A8-8048-42DC-86DA-79E01C1A3062}" dt="2023-01-19T17:27:07.016" v="1"/>
        <pc:sldMkLst>
          <pc:docMk/>
          <pc:sldMk cId="0" sldId="264"/>
        </pc:sldMkLst>
        <pc:graphicFrameChg chg="mod">
          <ac:chgData name="naman sharma" userId="0c7c32bc-3a5e-455c-a6c6-3c21b6c12e42" providerId="ADAL" clId="{9B8592A8-8048-42DC-86DA-79E01C1A3062}" dt="2023-01-19T17:27:07.016" v="1"/>
          <ac:graphicFrameMkLst>
            <pc:docMk/>
            <pc:sldMk cId="0" sldId="264"/>
            <ac:graphicFrameMk id="2" creationId="{794F56DD-74F7-6F5E-F049-D18894403665}"/>
          </ac:graphicFrameMkLst>
        </pc:graphicFrameChg>
        <pc:graphicFrameChg chg="mod">
          <ac:chgData name="naman sharma" userId="0c7c32bc-3a5e-455c-a6c6-3c21b6c12e42" providerId="ADAL" clId="{9B8592A8-8048-42DC-86DA-79E01C1A3062}" dt="2023-01-19T17:27:07.016" v="1"/>
          <ac:graphicFrameMkLst>
            <pc:docMk/>
            <pc:sldMk cId="0" sldId="264"/>
            <ac:graphicFrameMk id="4" creationId="{567E7375-AB92-3B00-D455-9BD9F653317C}"/>
          </ac:graphicFrameMkLst>
        </pc:graphicFrameChg>
        <pc:graphicFrameChg chg="mod">
          <ac:chgData name="naman sharma" userId="0c7c32bc-3a5e-455c-a6c6-3c21b6c12e42" providerId="ADAL" clId="{9B8592A8-8048-42DC-86DA-79E01C1A3062}" dt="2023-01-19T17:27:07.016" v="1"/>
          <ac:graphicFrameMkLst>
            <pc:docMk/>
            <pc:sldMk cId="0" sldId="264"/>
            <ac:graphicFrameMk id="5" creationId="{20565586-9BC0-69EA-EBBA-5152A06A60B3}"/>
          </ac:graphicFrameMkLst>
        </pc:graphicFrameChg>
        <pc:graphicFrameChg chg="mod">
          <ac:chgData name="naman sharma" userId="0c7c32bc-3a5e-455c-a6c6-3c21b6c12e42" providerId="ADAL" clId="{9B8592A8-8048-42DC-86DA-79E01C1A3062}" dt="2023-01-19T17:27:07.016" v="1"/>
          <ac:graphicFrameMkLst>
            <pc:docMk/>
            <pc:sldMk cId="0" sldId="264"/>
            <ac:graphicFrameMk id="6" creationId="{610C011A-1AA7-3C0B-033B-C64610DC29ED}"/>
          </ac:graphicFrameMkLst>
        </pc:graphicFrameChg>
        <pc:graphicFrameChg chg="mod">
          <ac:chgData name="naman sharma" userId="0c7c32bc-3a5e-455c-a6c6-3c21b6c12e42" providerId="ADAL" clId="{9B8592A8-8048-42DC-86DA-79E01C1A3062}" dt="2023-01-19T17:27:07.016" v="1"/>
          <ac:graphicFrameMkLst>
            <pc:docMk/>
            <pc:sldMk cId="0" sldId="264"/>
            <ac:graphicFrameMk id="22" creationId="{94F824BF-0BD9-1B38-0194-023DF6286C56}"/>
          </ac:graphicFrameMkLst>
        </pc:graphicFrameChg>
      </pc:sldChg>
      <pc:sldChg chg="modSp mod">
        <pc:chgData name="naman sharma" userId="0c7c32bc-3a5e-455c-a6c6-3c21b6c12e42" providerId="ADAL" clId="{9B8592A8-8048-42DC-86DA-79E01C1A3062}" dt="2023-01-20T13:37:19.252" v="24" actId="20577"/>
        <pc:sldMkLst>
          <pc:docMk/>
          <pc:sldMk cId="3655772705" sldId="267"/>
        </pc:sldMkLst>
        <pc:spChg chg="mod">
          <ac:chgData name="naman sharma" userId="0c7c32bc-3a5e-455c-a6c6-3c21b6c12e42" providerId="ADAL" clId="{9B8592A8-8048-42DC-86DA-79E01C1A3062}" dt="2023-01-20T13:37:19.252" v="24" actId="20577"/>
          <ac:spMkLst>
            <pc:docMk/>
            <pc:sldMk cId="3655772705" sldId="267"/>
            <ac:spMk id="4" creationId="{CD12F86E-D7A4-633C-C234-8BB5DEBB2ADA}"/>
          </ac:spMkLst>
        </pc:spChg>
      </pc:sldChg>
      <pc:sldChg chg="addSp delSp modSp mod">
        <pc:chgData name="naman sharma" userId="0c7c32bc-3a5e-455c-a6c6-3c21b6c12e42" providerId="ADAL" clId="{9B8592A8-8048-42DC-86DA-79E01C1A3062}" dt="2023-01-20T09:23:02.731" v="23" actId="1076"/>
        <pc:sldMkLst>
          <pc:docMk/>
          <pc:sldMk cId="2270938926" sldId="268"/>
        </pc:sldMkLst>
        <pc:graphicFrameChg chg="add mod">
          <ac:chgData name="naman sharma" userId="0c7c32bc-3a5e-455c-a6c6-3c21b6c12e42" providerId="ADAL" clId="{9B8592A8-8048-42DC-86DA-79E01C1A3062}" dt="2023-01-20T09:23:02.731" v="23" actId="1076"/>
          <ac:graphicFrameMkLst>
            <pc:docMk/>
            <pc:sldMk cId="2270938926" sldId="268"/>
            <ac:graphicFrameMk id="2" creationId="{2B5F767D-AA6B-B7C9-E576-E908B24DA884}"/>
          </ac:graphicFrameMkLst>
        </pc:graphicFrameChg>
        <pc:graphicFrameChg chg="del mod">
          <ac:chgData name="naman sharma" userId="0c7c32bc-3a5e-455c-a6c6-3c21b6c12e42" providerId="ADAL" clId="{9B8592A8-8048-42DC-86DA-79E01C1A3062}" dt="2023-01-20T09:17:12.600" v="4" actId="478"/>
          <ac:graphicFrameMkLst>
            <pc:docMk/>
            <pc:sldMk cId="2270938926" sldId="268"/>
            <ac:graphicFrameMk id="3" creationId="{2B5F767D-AA6B-B7C9-E576-E908B24DA884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Masai%20Lectures%20and%20assignments\Job%20Analysis%20Project\Project%20excel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D:\Masai%20Lectures%20and%20assignments\Job%20Analysis%20Project\Project%20excel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Masai%20Lectures%20and%20assignments\Job%20Analysis%20Project\Project%20excel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Masai%20Lectures%20and%20assignments\Job%20Analysis%20Project\Project%20excel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Masai%20Lectures%20and%20assignments\Job%20Analysis%20Project\Project%20excel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https://sonyacd-my.sharepoint.com/personal/naman_sonyacd_onmicrosoft_com/Documents/Downloads/Project%20excel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excel.xlsx]Low followers!PivotTable1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0" baseline="0" dirty="0">
                <a:solidFill>
                  <a:schemeClr val="bg1"/>
                </a:solidFill>
              </a:rPr>
              <a:t>Companies with least followers</a:t>
            </a:r>
          </a:p>
        </c:rich>
      </c:tx>
      <c:layout>
        <c:manualLayout>
          <c:xMode val="edge"/>
          <c:yMode val="edge"/>
          <c:x val="0.27848635351007378"/>
          <c:y val="2.761939066078576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'Low followers'!$B$3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'Low followers'!$A$4:$A$13</c:f>
              <c:strCache>
                <c:ptCount val="10"/>
                <c:pt idx="0">
                  <c:v>Wizklub Learning Pvt Limited</c:v>
                </c:pt>
                <c:pt idx="1">
                  <c:v>Stats Perform</c:v>
                </c:pt>
                <c:pt idx="2">
                  <c:v>Vestige Distributor</c:v>
                </c:pt>
                <c:pt idx="3">
                  <c:v>Revolut</c:v>
                </c:pt>
                <c:pt idx="4">
                  <c:v>RecruitNXT</c:v>
                </c:pt>
                <c:pt idx="5">
                  <c:v>Precision Technologies</c:v>
                </c:pt>
                <c:pt idx="6">
                  <c:v>HireDigital</c:v>
                </c:pt>
                <c:pt idx="7">
                  <c:v>VAAMA Entertainments Pvt. Ltd</c:v>
                </c:pt>
                <c:pt idx="8">
                  <c:v>Bada Business Pvt. Ltd.  (Dr. Vivek Bindra)</c:v>
                </c:pt>
                <c:pt idx="9">
                  <c:v>Assam UpGrad</c:v>
                </c:pt>
              </c:strCache>
            </c:strRef>
          </c:cat>
          <c:val>
            <c:numRef>
              <c:f>'Low followers'!$B$4:$B$13</c:f>
              <c:numCache>
                <c:formatCode>General</c:formatCode>
                <c:ptCount val="10"/>
                <c:pt idx="0">
                  <c:v>4018</c:v>
                </c:pt>
                <c:pt idx="1">
                  <c:v>4007</c:v>
                </c:pt>
                <c:pt idx="2">
                  <c:v>3703</c:v>
                </c:pt>
                <c:pt idx="3">
                  <c:v>3110</c:v>
                </c:pt>
                <c:pt idx="4">
                  <c:v>3044</c:v>
                </c:pt>
                <c:pt idx="5">
                  <c:v>2921</c:v>
                </c:pt>
                <c:pt idx="6">
                  <c:v>2388</c:v>
                </c:pt>
                <c:pt idx="7">
                  <c:v>2211</c:v>
                </c:pt>
                <c:pt idx="8">
                  <c:v>1866</c:v>
                </c:pt>
                <c:pt idx="9">
                  <c:v>1114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B1-4685-BCBE-6F5E5CC9C06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29"/>
        <c:overlap val="-27"/>
        <c:axId val="867298112"/>
        <c:axId val="862733968"/>
      </c:barChart>
      <c:catAx>
        <c:axId val="867298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2733968"/>
        <c:crosses val="autoZero"/>
        <c:auto val="1"/>
        <c:lblAlgn val="ctr"/>
        <c:lblOffset val="100"/>
        <c:noMultiLvlLbl val="0"/>
      </c:catAx>
      <c:valAx>
        <c:axId val="862733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7298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excel.xlsx]High followers!PivotTable2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0" baseline="0" dirty="0">
                <a:solidFill>
                  <a:schemeClr val="bg1"/>
                </a:solidFill>
              </a:rPr>
              <a:t>Companies with most followers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'High followers'!$B$3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'High followers'!$A$4:$A$13</c:f>
              <c:strCache>
                <c:ptCount val="10"/>
                <c:pt idx="0">
                  <c:v>VEGROW</c:v>
                </c:pt>
                <c:pt idx="1">
                  <c:v>Tripeur</c:v>
                </c:pt>
                <c:pt idx="2">
                  <c:v>Corizo</c:v>
                </c:pt>
                <c:pt idx="3">
                  <c:v>Axis Bank</c:v>
                </c:pt>
                <c:pt idx="4">
                  <c:v>Technovert</c:v>
                </c:pt>
                <c:pt idx="5">
                  <c:v>Quidich Innovation Labs</c:v>
                </c:pt>
                <c:pt idx="6">
                  <c:v>Citi</c:v>
                </c:pt>
                <c:pt idx="7">
                  <c:v>Hema’s Enterprises Pvt Ltd (HEPL)</c:v>
                </c:pt>
                <c:pt idx="8">
                  <c:v>Adani Ports and SEZ</c:v>
                </c:pt>
                <c:pt idx="9">
                  <c:v>Safran Engineering Services</c:v>
                </c:pt>
              </c:strCache>
            </c:strRef>
          </c:cat>
          <c:val>
            <c:numRef>
              <c:f>'High followers'!$B$4:$B$13</c:f>
              <c:numCache>
                <c:formatCode>General</c:formatCode>
                <c:ptCount val="10"/>
                <c:pt idx="0">
                  <c:v>104654</c:v>
                </c:pt>
                <c:pt idx="1">
                  <c:v>104564</c:v>
                </c:pt>
                <c:pt idx="2">
                  <c:v>104535</c:v>
                </c:pt>
                <c:pt idx="3">
                  <c:v>104512</c:v>
                </c:pt>
                <c:pt idx="4">
                  <c:v>104345</c:v>
                </c:pt>
                <c:pt idx="5">
                  <c:v>104107</c:v>
                </c:pt>
                <c:pt idx="6">
                  <c:v>103857</c:v>
                </c:pt>
                <c:pt idx="7">
                  <c:v>103792</c:v>
                </c:pt>
                <c:pt idx="8">
                  <c:v>103599</c:v>
                </c:pt>
                <c:pt idx="9">
                  <c:v>103396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AB-49AC-A4FF-640787475FB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12187600"/>
        <c:axId val="1212185936"/>
      </c:barChart>
      <c:catAx>
        <c:axId val="1212187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12185936"/>
        <c:crosses val="autoZero"/>
        <c:auto val="1"/>
        <c:lblAlgn val="ctr"/>
        <c:lblOffset val="100"/>
        <c:noMultiLvlLbl val="0"/>
      </c:catAx>
      <c:valAx>
        <c:axId val="1212185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12187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[Project excel.xlsx]job availability by state!PivotTable3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Job availibility by State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hade val="41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41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41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2"/>
        <c:spPr>
          <a:gradFill rotWithShape="1">
            <a:gsLst>
              <a:gs pos="0">
                <a:schemeClr val="accent1">
                  <a:shade val="35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35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35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3"/>
        <c:spPr>
          <a:gradFill rotWithShape="1">
            <a:gsLst>
              <a:gs pos="0">
                <a:schemeClr val="accent1">
                  <a:tint val="70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70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70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6.362997786478411E-2"/>
              <c:y val="-0.1543124354129702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tint val="64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64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64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5.272198165939259E-2"/>
              <c:y val="-0.12043897398085485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tint val="81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81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81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6.1811978497218853E-2"/>
              <c:y val="-8.28017946118376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tint val="92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92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92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7"/>
        <c:spPr>
          <a:gradFill rotWithShape="1">
            <a:gsLst>
              <a:gs pos="0">
                <a:schemeClr val="accent1">
                  <a:tint val="98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98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98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8"/>
        <c:spPr>
          <a:gradFill rotWithShape="1">
            <a:gsLst>
              <a:gs pos="0">
                <a:schemeClr val="accent1">
                  <a:tint val="8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8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8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9"/>
        <c:spPr>
          <a:gradFill rotWithShape="1">
            <a:gsLst>
              <a:gs pos="0">
                <a:schemeClr val="accent1">
                  <a:tint val="75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75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75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7.635597343774092E-2"/>
              <c:y val="-0.1242026919177565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gradFill rotWithShape="1">
            <a:gsLst>
              <a:gs pos="0">
                <a:schemeClr val="accent1">
                  <a:shade val="4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4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4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1"/>
        <c:spPr>
          <a:gradFill rotWithShape="1">
            <a:gsLst>
              <a:gs pos="0">
                <a:schemeClr val="accent1">
                  <a:shade val="52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52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52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2"/>
        <c:spPr>
          <a:gradFill rotWithShape="1">
            <a:gsLst>
              <a:gs pos="0">
                <a:schemeClr val="accent1">
                  <a:shade val="58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58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58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3"/>
        <c:spPr>
          <a:gradFill rotWithShape="1">
            <a:gsLst>
              <a:gs pos="0">
                <a:schemeClr val="accent1">
                  <a:shade val="63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63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63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4"/>
        <c:spPr>
          <a:gradFill rotWithShape="1">
            <a:gsLst>
              <a:gs pos="0">
                <a:schemeClr val="accent1">
                  <a:shade val="69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69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69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5"/>
        <c:spPr>
          <a:gradFill rotWithShape="1">
            <a:gsLst>
              <a:gs pos="0">
                <a:schemeClr val="accent1">
                  <a:shade val="74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74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74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6"/>
        <c:spPr>
          <a:gradFill rotWithShape="1">
            <a:gsLst>
              <a:gs pos="0">
                <a:schemeClr val="accent1">
                  <a:shade val="80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80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80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7"/>
        <c:spPr>
          <a:gradFill rotWithShape="1">
            <a:gsLst>
              <a:gs pos="0">
                <a:schemeClr val="accent1">
                  <a:shade val="8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8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8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8"/>
        <c:spPr>
          <a:gradFill rotWithShape="1">
            <a:gsLst>
              <a:gs pos="0">
                <a:schemeClr val="accent1">
                  <a:shade val="91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91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91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19"/>
        <c:spPr>
          <a:gradFill rotWithShape="1">
            <a:gsLst>
              <a:gs pos="0">
                <a:schemeClr val="accent1">
                  <a:shade val="97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97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97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20"/>
        <c:spPr>
          <a:gradFill rotWithShape="1">
            <a:gsLst>
              <a:gs pos="0">
                <a:schemeClr val="accent1">
                  <a:tint val="47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47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47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3.9995986086435703E-2"/>
              <c:y val="-0.1543124354129702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gradFill rotWithShape="1">
            <a:gsLst>
              <a:gs pos="0">
                <a:schemeClr val="accent1">
                  <a:tint val="53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53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53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4.5449268441348977E-3"/>
              <c:y val="-0.1505485692981969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1.8189155247268666E-2"/>
                  <c:h val="5.0226964045824884E-2"/>
                </c:manualLayout>
              </c15:layout>
            </c:ext>
          </c:extLst>
        </c:dLbl>
      </c:pivotFmt>
      <c:pivotFmt>
        <c:idx val="22"/>
        <c:spPr>
          <a:gradFill rotWithShape="1">
            <a:gsLst>
              <a:gs pos="0">
                <a:schemeClr val="accent1">
                  <a:tint val="58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58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58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3.0905989248609409E-2"/>
              <c:y val="-0.116675256043953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gradFill rotWithShape="1">
            <a:gsLst>
              <a:gs pos="0">
                <a:schemeClr val="accent1">
                  <a:tint val="3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3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3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3.6359987351305186E-3"/>
              <c:y val="-0.1242026919177565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gradFill rotWithShape="1">
            <a:gsLst>
              <a:gs pos="0">
                <a:schemeClr val="accent1">
                  <a:tint val="42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42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42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3.4541987983739926E-2"/>
              <c:y val="-0.1053841022332479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gradFill rotWithShape="1">
            <a:gsLst>
              <a:gs pos="0">
                <a:schemeClr val="accent1">
                  <a:shade val="35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35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35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2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gradFill rotWithShape="1">
            <a:gsLst>
              <a:gs pos="0">
                <a:schemeClr val="accent1">
                  <a:shade val="35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35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35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28"/>
        <c:spPr>
          <a:gradFill rotWithShape="1">
            <a:gsLst>
              <a:gs pos="0">
                <a:schemeClr val="accent1">
                  <a:shade val="41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41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41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29"/>
        <c:spPr>
          <a:gradFill rotWithShape="1">
            <a:gsLst>
              <a:gs pos="0">
                <a:schemeClr val="accent1">
                  <a:shade val="4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4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4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30"/>
        <c:spPr>
          <a:gradFill rotWithShape="1">
            <a:gsLst>
              <a:gs pos="0">
                <a:schemeClr val="accent1">
                  <a:shade val="52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52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52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31"/>
        <c:spPr>
          <a:gradFill rotWithShape="1">
            <a:gsLst>
              <a:gs pos="0">
                <a:schemeClr val="accent1">
                  <a:shade val="58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58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58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32"/>
        <c:spPr>
          <a:gradFill rotWithShape="1">
            <a:gsLst>
              <a:gs pos="0">
                <a:schemeClr val="accent1">
                  <a:shade val="63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63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63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33"/>
        <c:spPr>
          <a:gradFill rotWithShape="1">
            <a:gsLst>
              <a:gs pos="0">
                <a:schemeClr val="accent1">
                  <a:shade val="69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69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69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34"/>
        <c:spPr>
          <a:gradFill rotWithShape="1">
            <a:gsLst>
              <a:gs pos="0">
                <a:schemeClr val="accent1">
                  <a:shade val="74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74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74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35"/>
        <c:spPr>
          <a:gradFill rotWithShape="1">
            <a:gsLst>
              <a:gs pos="0">
                <a:schemeClr val="accent1">
                  <a:shade val="80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80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80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36"/>
        <c:spPr>
          <a:gradFill rotWithShape="1">
            <a:gsLst>
              <a:gs pos="0">
                <a:schemeClr val="accent1">
                  <a:shade val="8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8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8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37"/>
        <c:spPr>
          <a:gradFill rotWithShape="1">
            <a:gsLst>
              <a:gs pos="0">
                <a:schemeClr val="accent1">
                  <a:shade val="91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91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91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38"/>
        <c:spPr>
          <a:gradFill rotWithShape="1">
            <a:gsLst>
              <a:gs pos="0">
                <a:schemeClr val="accent1">
                  <a:shade val="97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97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97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39"/>
        <c:spPr>
          <a:gradFill rotWithShape="1">
            <a:gsLst>
              <a:gs pos="0">
                <a:schemeClr val="accent1">
                  <a:tint val="98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98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98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40"/>
        <c:spPr>
          <a:gradFill rotWithShape="1">
            <a:gsLst>
              <a:gs pos="0">
                <a:schemeClr val="accent1">
                  <a:tint val="92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92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92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41"/>
        <c:spPr>
          <a:gradFill rotWithShape="1">
            <a:gsLst>
              <a:gs pos="0">
                <a:schemeClr val="accent1">
                  <a:tint val="8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8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8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42"/>
        <c:spPr>
          <a:gradFill rotWithShape="1">
            <a:gsLst>
              <a:gs pos="0">
                <a:schemeClr val="accent1">
                  <a:tint val="81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81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81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6.1811978497218853E-2"/>
              <c:y val="-8.28017946118376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gradFill rotWithShape="1">
            <a:gsLst>
              <a:gs pos="0">
                <a:schemeClr val="accent1">
                  <a:tint val="75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75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75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7.635597343774092E-2"/>
              <c:y val="-0.1242026919177565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gradFill rotWithShape="1">
            <a:gsLst>
              <a:gs pos="0">
                <a:schemeClr val="accent1">
                  <a:tint val="70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70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70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6.362997786478411E-2"/>
              <c:y val="-0.1543124354129702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gradFill rotWithShape="1">
            <a:gsLst>
              <a:gs pos="0">
                <a:schemeClr val="accent1">
                  <a:tint val="64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64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64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5.272198165939259E-2"/>
              <c:y val="-0.12043897398085485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gradFill rotWithShape="1">
            <a:gsLst>
              <a:gs pos="0">
                <a:schemeClr val="accent1">
                  <a:tint val="58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58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58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3.0905989248609409E-2"/>
              <c:y val="-0.116675256043953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gradFill rotWithShape="1">
            <a:gsLst>
              <a:gs pos="0">
                <a:schemeClr val="accent1">
                  <a:tint val="53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53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53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4.5449268441348977E-3"/>
              <c:y val="-0.1505485692981969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1.8189155247268666E-2"/>
                  <c:h val="5.0226964045824884E-2"/>
                </c:manualLayout>
              </c15:layout>
            </c:ext>
          </c:extLst>
        </c:dLbl>
      </c:pivotFmt>
      <c:pivotFmt>
        <c:idx val="48"/>
        <c:spPr>
          <a:gradFill rotWithShape="1">
            <a:gsLst>
              <a:gs pos="0">
                <a:schemeClr val="accent1">
                  <a:tint val="47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47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47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3.9995986086435703E-2"/>
              <c:y val="-0.1543124354129702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gradFill rotWithShape="1">
            <a:gsLst>
              <a:gs pos="0">
                <a:schemeClr val="accent1">
                  <a:tint val="42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42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42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3.4541987983739926E-2"/>
              <c:y val="-0.1053841022332479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gradFill rotWithShape="1">
            <a:gsLst>
              <a:gs pos="0">
                <a:schemeClr val="accent1">
                  <a:tint val="3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3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3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3.6359987351305186E-3"/>
              <c:y val="-0.1242026919177565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gradFill rotWithShape="1">
            <a:gsLst>
              <a:gs pos="0">
                <a:schemeClr val="accent1">
                  <a:shade val="35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35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35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53"/>
        <c:spPr>
          <a:gradFill rotWithShape="1">
            <a:gsLst>
              <a:gs pos="0">
                <a:schemeClr val="accent1">
                  <a:shade val="41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41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41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54"/>
        <c:spPr>
          <a:gradFill rotWithShape="1">
            <a:gsLst>
              <a:gs pos="0">
                <a:schemeClr val="accent1">
                  <a:shade val="4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4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4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55"/>
        <c:spPr>
          <a:gradFill rotWithShape="1">
            <a:gsLst>
              <a:gs pos="0">
                <a:schemeClr val="accent1">
                  <a:shade val="52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52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52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56"/>
        <c:spPr>
          <a:gradFill rotWithShape="1">
            <a:gsLst>
              <a:gs pos="0">
                <a:schemeClr val="accent1">
                  <a:shade val="58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58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58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57"/>
        <c:spPr>
          <a:gradFill rotWithShape="1">
            <a:gsLst>
              <a:gs pos="0">
                <a:schemeClr val="accent1">
                  <a:shade val="63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63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63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58"/>
        <c:spPr>
          <a:gradFill rotWithShape="1">
            <a:gsLst>
              <a:gs pos="0">
                <a:schemeClr val="accent1">
                  <a:shade val="69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69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69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59"/>
        <c:spPr>
          <a:gradFill rotWithShape="1">
            <a:gsLst>
              <a:gs pos="0">
                <a:schemeClr val="accent1">
                  <a:shade val="74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74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74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60"/>
        <c:spPr>
          <a:gradFill rotWithShape="1">
            <a:gsLst>
              <a:gs pos="0">
                <a:schemeClr val="accent1">
                  <a:shade val="80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80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80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61"/>
        <c:spPr>
          <a:gradFill rotWithShape="1">
            <a:gsLst>
              <a:gs pos="0">
                <a:schemeClr val="accent1">
                  <a:shade val="8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8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8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62"/>
        <c:spPr>
          <a:gradFill rotWithShape="1">
            <a:gsLst>
              <a:gs pos="0">
                <a:schemeClr val="accent1">
                  <a:shade val="91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91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91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63"/>
        <c:spPr>
          <a:gradFill rotWithShape="1">
            <a:gsLst>
              <a:gs pos="0">
                <a:schemeClr val="accent1">
                  <a:shade val="97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hade val="97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shade val="97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64"/>
        <c:spPr>
          <a:gradFill rotWithShape="1">
            <a:gsLst>
              <a:gs pos="0">
                <a:schemeClr val="accent1">
                  <a:tint val="98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98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98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65"/>
        <c:spPr>
          <a:gradFill rotWithShape="1">
            <a:gsLst>
              <a:gs pos="0">
                <a:schemeClr val="accent1">
                  <a:tint val="92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92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92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66"/>
        <c:spPr>
          <a:gradFill rotWithShape="1">
            <a:gsLst>
              <a:gs pos="0">
                <a:schemeClr val="accent1">
                  <a:tint val="8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8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8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</c:pivotFmt>
      <c:pivotFmt>
        <c:idx val="67"/>
        <c:spPr>
          <a:gradFill rotWithShape="1">
            <a:gsLst>
              <a:gs pos="0">
                <a:schemeClr val="accent1">
                  <a:tint val="81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81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81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6.1811978497218853E-2"/>
              <c:y val="-8.280179461183769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gradFill rotWithShape="1">
            <a:gsLst>
              <a:gs pos="0">
                <a:schemeClr val="accent1">
                  <a:tint val="75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75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75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7.635597343774092E-2"/>
              <c:y val="-0.1242026919177565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gradFill rotWithShape="1">
            <a:gsLst>
              <a:gs pos="0">
                <a:schemeClr val="accent1">
                  <a:tint val="70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70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70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6.362997786478411E-2"/>
              <c:y val="-0.1543124354129702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gradFill rotWithShape="1">
            <a:gsLst>
              <a:gs pos="0">
                <a:schemeClr val="accent1">
                  <a:tint val="64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64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64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5.272198165939259E-2"/>
              <c:y val="-0.12043897398085485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gradFill rotWithShape="1">
            <a:gsLst>
              <a:gs pos="0">
                <a:schemeClr val="accent1">
                  <a:tint val="58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58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58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3.0905989248609409E-2"/>
              <c:y val="-0.11667525604395311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gradFill rotWithShape="1">
            <a:gsLst>
              <a:gs pos="0">
                <a:schemeClr val="accent1">
                  <a:tint val="53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53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53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4.5449268441348977E-3"/>
              <c:y val="-0.15054856929819699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>
              <c15:layout>
                <c:manualLayout>
                  <c:w val="1.8189155247268666E-2"/>
                  <c:h val="5.0226964045824884E-2"/>
                </c:manualLayout>
              </c15:layout>
            </c:ext>
          </c:extLst>
        </c:dLbl>
      </c:pivotFmt>
      <c:pivotFmt>
        <c:idx val="73"/>
        <c:spPr>
          <a:gradFill rotWithShape="1">
            <a:gsLst>
              <a:gs pos="0">
                <a:schemeClr val="accent1">
                  <a:tint val="47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47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47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-3.9995986086435703E-2"/>
              <c:y val="-0.1543124354129702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gradFill rotWithShape="1">
            <a:gsLst>
              <a:gs pos="0">
                <a:schemeClr val="accent1">
                  <a:tint val="42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42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42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3.4541987983739926E-2"/>
              <c:y val="-0.10538410223324797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gradFill rotWithShape="1">
            <a:gsLst>
              <a:gs pos="0">
                <a:schemeClr val="accent1">
                  <a:tint val="36000"/>
                  <a:satMod val="103000"/>
                  <a:lumMod val="102000"/>
                  <a:tint val="94000"/>
                </a:schemeClr>
              </a:gs>
              <a:gs pos="50000">
                <a:schemeClr val="accent1">
                  <a:tint val="36000"/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tint val="36000"/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</c:spPr>
        <c:dLbl>
          <c:idx val="0"/>
          <c:layout>
            <c:manualLayout>
              <c:x val="3.6359987351305186E-3"/>
              <c:y val="-0.12420269191775654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doughnutChart>
        <c:varyColors val="1"/>
        <c:ser>
          <c:idx val="0"/>
          <c:order val="0"/>
          <c:tx>
            <c:strRef>
              <c:f>'job availability by state'!$B$3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hade val="35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35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35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BC9-48C2-8C4F-9321353778AD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1">
                      <a:shade val="41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41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41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9BC9-48C2-8C4F-9321353778AD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1">
                      <a:shade val="4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4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4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9BC9-48C2-8C4F-9321353778AD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shade val="52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52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52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9BC9-48C2-8C4F-9321353778AD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1">
                      <a:shade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9BC9-48C2-8C4F-9321353778AD}"/>
              </c:ext>
            </c:extLst>
          </c:dPt>
          <c:dPt>
            <c:idx val="5"/>
            <c:bubble3D val="0"/>
            <c:spPr>
              <a:gradFill rotWithShape="1">
                <a:gsLst>
                  <a:gs pos="0">
                    <a:schemeClr val="accent1">
                      <a:shade val="63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63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63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9BC9-48C2-8C4F-9321353778AD}"/>
              </c:ext>
            </c:extLst>
          </c:dPt>
          <c:dPt>
            <c:idx val="6"/>
            <c:bubble3D val="0"/>
            <c:spPr>
              <a:gradFill rotWithShape="1">
                <a:gsLst>
                  <a:gs pos="0">
                    <a:schemeClr val="accent1">
                      <a:shade val="69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69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69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9BC9-48C2-8C4F-9321353778AD}"/>
              </c:ext>
            </c:extLst>
          </c:dPt>
          <c:dPt>
            <c:idx val="7"/>
            <c:bubble3D val="0"/>
            <c:spPr>
              <a:gradFill rotWithShape="1">
                <a:gsLst>
                  <a:gs pos="0">
                    <a:schemeClr val="accent1">
                      <a:shade val="74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74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74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9BC9-48C2-8C4F-9321353778AD}"/>
              </c:ext>
            </c:extLst>
          </c:dPt>
          <c:dPt>
            <c:idx val="8"/>
            <c:bubble3D val="0"/>
            <c:spPr>
              <a:gradFill rotWithShape="1">
                <a:gsLst>
                  <a:gs pos="0">
                    <a:schemeClr val="accent1">
                      <a:shade val="8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8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8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9BC9-48C2-8C4F-9321353778AD}"/>
              </c:ext>
            </c:extLst>
          </c:dPt>
          <c:dPt>
            <c:idx val="9"/>
            <c:bubble3D val="0"/>
            <c:spPr>
              <a:gradFill rotWithShape="1">
                <a:gsLst>
                  <a:gs pos="0">
                    <a:schemeClr val="accent1">
                      <a:shade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9BC9-48C2-8C4F-9321353778AD}"/>
              </c:ext>
            </c:extLst>
          </c:dPt>
          <c:dPt>
            <c:idx val="10"/>
            <c:bubble3D val="0"/>
            <c:spPr>
              <a:gradFill rotWithShape="1">
                <a:gsLst>
                  <a:gs pos="0">
                    <a:schemeClr val="accent1">
                      <a:shade val="91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91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91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9BC9-48C2-8C4F-9321353778AD}"/>
              </c:ext>
            </c:extLst>
          </c:dPt>
          <c:dPt>
            <c:idx val="11"/>
            <c:bubble3D val="0"/>
            <c:spPr>
              <a:gradFill rotWithShape="1">
                <a:gsLst>
                  <a:gs pos="0">
                    <a:schemeClr val="accent1">
                      <a:shade val="97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97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97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9BC9-48C2-8C4F-9321353778AD}"/>
              </c:ext>
            </c:extLst>
          </c:dPt>
          <c:dPt>
            <c:idx val="12"/>
            <c:bubble3D val="0"/>
            <c:spPr>
              <a:gradFill rotWithShape="1">
                <a:gsLst>
                  <a:gs pos="0">
                    <a:schemeClr val="accent1">
                      <a:tint val="9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9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9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9BC9-48C2-8C4F-9321353778AD}"/>
              </c:ext>
            </c:extLst>
          </c:dPt>
          <c:dPt>
            <c:idx val="13"/>
            <c:bubble3D val="0"/>
            <c:spPr>
              <a:gradFill rotWithShape="1">
                <a:gsLst>
                  <a:gs pos="0">
                    <a:schemeClr val="accent1">
                      <a:tint val="92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92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92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9BC9-48C2-8C4F-9321353778AD}"/>
              </c:ext>
            </c:extLst>
          </c:dPt>
          <c:dPt>
            <c:idx val="14"/>
            <c:bubble3D val="0"/>
            <c:spPr>
              <a:gradFill rotWithShape="1">
                <a:gsLst>
                  <a:gs pos="0">
                    <a:schemeClr val="accent1">
                      <a:tint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9BC9-48C2-8C4F-9321353778AD}"/>
              </c:ext>
            </c:extLst>
          </c:dPt>
          <c:dPt>
            <c:idx val="15"/>
            <c:bubble3D val="0"/>
            <c:spPr>
              <a:gradFill rotWithShape="1">
                <a:gsLst>
                  <a:gs pos="0">
                    <a:schemeClr val="accent1">
                      <a:tint val="81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81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81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9BC9-48C2-8C4F-9321353778AD}"/>
              </c:ext>
            </c:extLst>
          </c:dPt>
          <c:dPt>
            <c:idx val="16"/>
            <c:bubble3D val="0"/>
            <c:spPr>
              <a:gradFill rotWithShape="1">
                <a:gsLst>
                  <a:gs pos="0">
                    <a:schemeClr val="accent1">
                      <a:tint val="75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75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75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1-9BC9-48C2-8C4F-9321353778AD}"/>
              </c:ext>
            </c:extLst>
          </c:dPt>
          <c:dPt>
            <c:idx val="17"/>
            <c:bubble3D val="0"/>
            <c:spPr>
              <a:gradFill rotWithShape="1">
                <a:gsLst>
                  <a:gs pos="0">
                    <a:schemeClr val="accent1">
                      <a:tint val="7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7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7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3-9BC9-48C2-8C4F-9321353778AD}"/>
              </c:ext>
            </c:extLst>
          </c:dPt>
          <c:dPt>
            <c:idx val="18"/>
            <c:bubble3D val="0"/>
            <c:spPr>
              <a:gradFill rotWithShape="1">
                <a:gsLst>
                  <a:gs pos="0">
                    <a:schemeClr val="accent1">
                      <a:tint val="64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64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64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5-9BC9-48C2-8C4F-9321353778AD}"/>
              </c:ext>
            </c:extLst>
          </c:dPt>
          <c:dPt>
            <c:idx val="19"/>
            <c:bubble3D val="0"/>
            <c:spPr>
              <a:gradFill rotWithShape="1">
                <a:gsLst>
                  <a:gs pos="0">
                    <a:schemeClr val="accent1">
                      <a:tint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7-9BC9-48C2-8C4F-9321353778AD}"/>
              </c:ext>
            </c:extLst>
          </c:dPt>
          <c:dPt>
            <c:idx val="20"/>
            <c:bubble3D val="0"/>
            <c:spPr>
              <a:gradFill rotWithShape="1">
                <a:gsLst>
                  <a:gs pos="0">
                    <a:schemeClr val="accent1">
                      <a:tint val="53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53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53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9-9BC9-48C2-8C4F-9321353778AD}"/>
              </c:ext>
            </c:extLst>
          </c:dPt>
          <c:dPt>
            <c:idx val="21"/>
            <c:bubble3D val="0"/>
            <c:spPr>
              <a:gradFill rotWithShape="1">
                <a:gsLst>
                  <a:gs pos="0">
                    <a:schemeClr val="accent1">
                      <a:tint val="47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47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47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B-9BC9-48C2-8C4F-9321353778AD}"/>
              </c:ext>
            </c:extLst>
          </c:dPt>
          <c:dPt>
            <c:idx val="22"/>
            <c:bubble3D val="0"/>
            <c:spPr>
              <a:gradFill rotWithShape="1">
                <a:gsLst>
                  <a:gs pos="0">
                    <a:schemeClr val="accent1">
                      <a:tint val="42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42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42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D-9BC9-48C2-8C4F-9321353778AD}"/>
              </c:ext>
            </c:extLst>
          </c:dPt>
          <c:dPt>
            <c:idx val="23"/>
            <c:bubble3D val="0"/>
            <c:spPr>
              <a:gradFill rotWithShape="1">
                <a:gsLst>
                  <a:gs pos="0">
                    <a:schemeClr val="accent1">
                      <a:tint val="3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3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3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2F-9BC9-48C2-8C4F-9321353778AD}"/>
              </c:ext>
            </c:extLst>
          </c:dPt>
          <c:dLbls>
            <c:dLbl>
              <c:idx val="15"/>
              <c:layout>
                <c:manualLayout>
                  <c:x val="-6.1811978497218853E-2"/>
                  <c:y val="-8.28017946118376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F-9BC9-48C2-8C4F-9321353778AD}"/>
                </c:ext>
              </c:extLst>
            </c:dLbl>
            <c:dLbl>
              <c:idx val="16"/>
              <c:layout>
                <c:manualLayout>
                  <c:x val="-7.635597343774092E-2"/>
                  <c:y val="-0.1242026919177565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1-9BC9-48C2-8C4F-9321353778AD}"/>
                </c:ext>
              </c:extLst>
            </c:dLbl>
            <c:dLbl>
              <c:idx val="17"/>
              <c:layout>
                <c:manualLayout>
                  <c:x val="-6.362997786478411E-2"/>
                  <c:y val="-0.1543124354129702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3-9BC9-48C2-8C4F-9321353778AD}"/>
                </c:ext>
              </c:extLst>
            </c:dLbl>
            <c:dLbl>
              <c:idx val="18"/>
              <c:layout>
                <c:manualLayout>
                  <c:x val="-5.272198165939259E-2"/>
                  <c:y val="-0.12043897398085485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5-9BC9-48C2-8C4F-9321353778AD}"/>
                </c:ext>
              </c:extLst>
            </c:dLbl>
            <c:dLbl>
              <c:idx val="19"/>
              <c:layout>
                <c:manualLayout>
                  <c:x val="-3.0905989248609409E-2"/>
                  <c:y val="-0.1166752560439531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7-9BC9-48C2-8C4F-9321353778AD}"/>
                </c:ext>
              </c:extLst>
            </c:dLbl>
            <c:dLbl>
              <c:idx val="20"/>
              <c:layout>
                <c:manualLayout>
                  <c:x val="-4.5449268441348977E-3"/>
                  <c:y val="-0.1505485692981969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1.8189155247268666E-2"/>
                      <c:h val="5.0226964045824884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29-9BC9-48C2-8C4F-9321353778AD}"/>
                </c:ext>
              </c:extLst>
            </c:dLbl>
            <c:dLbl>
              <c:idx val="21"/>
              <c:layout>
                <c:manualLayout>
                  <c:x val="-3.9995986086435703E-2"/>
                  <c:y val="-0.1543124354129702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B-9BC9-48C2-8C4F-9321353778AD}"/>
                </c:ext>
              </c:extLst>
            </c:dLbl>
            <c:dLbl>
              <c:idx val="22"/>
              <c:layout>
                <c:manualLayout>
                  <c:x val="3.4541987983739926E-2"/>
                  <c:y val="-0.1053841022332479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D-9BC9-48C2-8C4F-9321353778AD}"/>
                </c:ext>
              </c:extLst>
            </c:dLbl>
            <c:dLbl>
              <c:idx val="23"/>
              <c:layout>
                <c:manualLayout>
                  <c:x val="3.6359987351305186E-3"/>
                  <c:y val="-0.1242026919177565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F-9BC9-48C2-8C4F-9321353778A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'job availability by state'!$A$4:$A$27</c:f>
              <c:strCache>
                <c:ptCount val="24"/>
                <c:pt idx="0">
                  <c:v>Maharashtra</c:v>
                </c:pt>
                <c:pt idx="1">
                  <c:v>Karnataka</c:v>
                </c:pt>
                <c:pt idx="2">
                  <c:v>Hybrid</c:v>
                </c:pt>
                <c:pt idx="3">
                  <c:v>Tamil Nadu</c:v>
                </c:pt>
                <c:pt idx="4">
                  <c:v>India</c:v>
                </c:pt>
                <c:pt idx="5">
                  <c:v>Haryana</c:v>
                </c:pt>
                <c:pt idx="6">
                  <c:v>Delhi</c:v>
                </c:pt>
                <c:pt idx="7">
                  <c:v>Uttar Pradesh</c:v>
                </c:pt>
                <c:pt idx="8">
                  <c:v>West Bengal</c:v>
                </c:pt>
                <c:pt idx="9">
                  <c:v>Telangana</c:v>
                </c:pt>
                <c:pt idx="10">
                  <c:v>Kerala</c:v>
                </c:pt>
                <c:pt idx="11">
                  <c:v>Madhya Pradesh</c:v>
                </c:pt>
                <c:pt idx="12">
                  <c:v>Andhra Pradesh</c:v>
                </c:pt>
                <c:pt idx="13">
                  <c:v>Rajasthan</c:v>
                </c:pt>
                <c:pt idx="14">
                  <c:v>Gujarat</c:v>
                </c:pt>
                <c:pt idx="15">
                  <c:v>Himachal Pradesh</c:v>
                </c:pt>
                <c:pt idx="16">
                  <c:v>Chhattisgarh</c:v>
                </c:pt>
                <c:pt idx="17">
                  <c:v>Goa</c:v>
                </c:pt>
                <c:pt idx="18">
                  <c:v>Chandigarh (UT)</c:v>
                </c:pt>
                <c:pt idx="19">
                  <c:v>Uttarakhand</c:v>
                </c:pt>
                <c:pt idx="20">
                  <c:v>Assam</c:v>
                </c:pt>
                <c:pt idx="21">
                  <c:v>Punjab</c:v>
                </c:pt>
                <c:pt idx="22">
                  <c:v>Greater Hyderabad Area</c:v>
                </c:pt>
                <c:pt idx="23">
                  <c:v>Meghalaya</c:v>
                </c:pt>
              </c:strCache>
            </c:strRef>
          </c:cat>
          <c:val>
            <c:numRef>
              <c:f>'job availability by state'!$B$4:$B$27</c:f>
              <c:numCache>
                <c:formatCode>General</c:formatCode>
                <c:ptCount val="24"/>
                <c:pt idx="0">
                  <c:v>93</c:v>
                </c:pt>
                <c:pt idx="1">
                  <c:v>90</c:v>
                </c:pt>
                <c:pt idx="2">
                  <c:v>54</c:v>
                </c:pt>
                <c:pt idx="3">
                  <c:v>36</c:v>
                </c:pt>
                <c:pt idx="4">
                  <c:v>36</c:v>
                </c:pt>
                <c:pt idx="5">
                  <c:v>32</c:v>
                </c:pt>
                <c:pt idx="6">
                  <c:v>29</c:v>
                </c:pt>
                <c:pt idx="7">
                  <c:v>25</c:v>
                </c:pt>
                <c:pt idx="8">
                  <c:v>21</c:v>
                </c:pt>
                <c:pt idx="9">
                  <c:v>20</c:v>
                </c:pt>
                <c:pt idx="10">
                  <c:v>15</c:v>
                </c:pt>
                <c:pt idx="11">
                  <c:v>15</c:v>
                </c:pt>
                <c:pt idx="12">
                  <c:v>8</c:v>
                </c:pt>
                <c:pt idx="13">
                  <c:v>8</c:v>
                </c:pt>
                <c:pt idx="14">
                  <c:v>6</c:v>
                </c:pt>
                <c:pt idx="15">
                  <c:v>4</c:v>
                </c:pt>
                <c:pt idx="16">
                  <c:v>3</c:v>
                </c:pt>
                <c:pt idx="17">
                  <c:v>3</c:v>
                </c:pt>
                <c:pt idx="18">
                  <c:v>3</c:v>
                </c:pt>
                <c:pt idx="19">
                  <c:v>2</c:v>
                </c:pt>
                <c:pt idx="20">
                  <c:v>2</c:v>
                </c:pt>
                <c:pt idx="21">
                  <c:v>2</c:v>
                </c:pt>
                <c:pt idx="22">
                  <c:v>1</c:v>
                </c:pt>
                <c:pt idx="2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30-9BC9-48C2-8C4F-9321353778A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8"/>
      </c:doughnut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excel.xlsx]Number of companies per state!PivotTable5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i="0" baseline="0" dirty="0">
                <a:solidFill>
                  <a:schemeClr val="bg1"/>
                </a:solidFill>
              </a:rPr>
              <a:t>Number of Companies per City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>
            <a:glow rad="63500">
              <a:schemeClr val="accent1">
                <a:satMod val="175000"/>
                <a:alpha val="22000"/>
              </a:schemeClr>
            </a:glow>
            <a:softEdge rad="12700"/>
          </a:effectLst>
          <a:scene3d>
            <a:camera prst="orthographicFront"/>
            <a:lightRig rig="sunset" dir="t"/>
          </a:scene3d>
          <a:sp3d prstMaterial="flat">
            <a:bevelT/>
            <a:bevelB w="152400" h="50800" prst="softRound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5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>
            <a:glow rad="63500">
              <a:schemeClr val="accent1">
                <a:satMod val="175000"/>
                <a:alpha val="22000"/>
              </a:schemeClr>
            </a:glow>
            <a:softEdge rad="12700"/>
          </a:effectLst>
          <a:scene3d>
            <a:camera prst="orthographicFront"/>
            <a:lightRig rig="sunset" dir="t"/>
          </a:scene3d>
          <a:sp3d prstMaterial="flat">
            <a:bevelT/>
            <a:bevelB w="152400" h="50800" prst="softRound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5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>
            <a:glow rad="63500">
              <a:schemeClr val="accent1">
                <a:satMod val="175000"/>
                <a:alpha val="22000"/>
              </a:schemeClr>
            </a:glow>
            <a:softEdge rad="12700"/>
          </a:effectLst>
          <a:scene3d>
            <a:camera prst="orthographicFront"/>
            <a:lightRig rig="sunset" dir="t"/>
          </a:scene3d>
          <a:sp3d prstMaterial="flat">
            <a:bevelT/>
            <a:bevelB w="152400" h="50800" prst="softRound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5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'Number of companies per state'!$B$3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glow rad="63500">
                <a:schemeClr val="accent1">
                  <a:satMod val="175000"/>
                  <a:alpha val="22000"/>
                </a:schemeClr>
              </a:glow>
              <a:softEdge rad="12700"/>
            </a:effectLst>
            <a:scene3d>
              <a:camera prst="orthographicFront"/>
              <a:lightRig rig="sunset" dir="t"/>
            </a:scene3d>
            <a:sp3d prstMaterial="flat">
              <a:bevelT/>
              <a:bevelB w="152400" h="50800" prst="softRound"/>
            </a:sp3d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5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'Number of companies per state'!$A$4:$A$13</c:f>
              <c:strCache>
                <c:ptCount val="10"/>
                <c:pt idx="0">
                  <c:v>Gurugram, Haryana, India</c:v>
                </c:pt>
                <c:pt idx="1">
                  <c:v>Hyderabad, Telangana, India</c:v>
                </c:pt>
                <c:pt idx="2">
                  <c:v>Noida, Uttar Pradesh, India</c:v>
                </c:pt>
                <c:pt idx="3">
                  <c:v>Delhi, India</c:v>
                </c:pt>
                <c:pt idx="4">
                  <c:v>Chennai, Tamil Nadu, India</c:v>
                </c:pt>
                <c:pt idx="5">
                  <c:v>Mumbai, Maharashtra, India</c:v>
                </c:pt>
                <c:pt idx="6">
                  <c:v>India</c:v>
                </c:pt>
                <c:pt idx="7">
                  <c:v>Pune, Maharashtra, India</c:v>
                </c:pt>
                <c:pt idx="8">
                  <c:v>Hybrid</c:v>
                </c:pt>
                <c:pt idx="9">
                  <c:v>Bengaluru, Karnataka, India</c:v>
                </c:pt>
              </c:strCache>
            </c:strRef>
          </c:cat>
          <c:val>
            <c:numRef>
              <c:f>'Number of companies per state'!$B$4:$B$13</c:f>
              <c:numCache>
                <c:formatCode>General</c:formatCode>
                <c:ptCount val="10"/>
                <c:pt idx="0">
                  <c:v>18</c:v>
                </c:pt>
                <c:pt idx="1">
                  <c:v>20</c:v>
                </c:pt>
                <c:pt idx="2">
                  <c:v>20</c:v>
                </c:pt>
                <c:pt idx="3">
                  <c:v>23</c:v>
                </c:pt>
                <c:pt idx="4">
                  <c:v>29</c:v>
                </c:pt>
                <c:pt idx="5">
                  <c:v>30</c:v>
                </c:pt>
                <c:pt idx="6">
                  <c:v>36</c:v>
                </c:pt>
                <c:pt idx="7">
                  <c:v>38</c:v>
                </c:pt>
                <c:pt idx="8">
                  <c:v>54</c:v>
                </c:pt>
                <c:pt idx="9">
                  <c:v>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91-4CE7-B776-AC81086A347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87"/>
        <c:axId val="1252170351"/>
        <c:axId val="1252184911"/>
      </c:barChart>
      <c:catAx>
        <c:axId val="125217035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5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2184911"/>
        <c:crosses val="autoZero"/>
        <c:auto val="1"/>
        <c:lblAlgn val="ctr"/>
        <c:lblOffset val="100"/>
        <c:noMultiLvlLbl val="0"/>
      </c:catAx>
      <c:valAx>
        <c:axId val="125218491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5217035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excel.xlsx]Applicants per company!PivotTable4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b="1" i="0" baseline="0" dirty="0">
                <a:solidFill>
                  <a:schemeClr val="bg1"/>
                </a:solidFill>
              </a:rPr>
              <a:t>Applicants by Company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'Applicants per company'!$B$3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'Applicants per company'!$A$4:$A$23</c:f>
              <c:strCache>
                <c:ptCount val="20"/>
                <c:pt idx="0">
                  <c:v>Bajaj Finserv</c:v>
                </c:pt>
                <c:pt idx="1">
                  <c:v>BYJU'S</c:v>
                </c:pt>
                <c:pt idx="2">
                  <c:v>DBS Bank</c:v>
                </c:pt>
                <c:pt idx="3">
                  <c:v>DIAGEO India</c:v>
                </c:pt>
                <c:pt idx="4">
                  <c:v>Emids</c:v>
                </c:pt>
                <c:pt idx="5">
                  <c:v>EXL</c:v>
                </c:pt>
                <c:pt idx="6">
                  <c:v>EY</c:v>
                </c:pt>
                <c:pt idx="7">
                  <c:v>Johnson Controls</c:v>
                </c:pt>
                <c:pt idx="8">
                  <c:v>Karyarth</c:v>
                </c:pt>
                <c:pt idx="9">
                  <c:v>Magicbricks</c:v>
                </c:pt>
                <c:pt idx="10">
                  <c:v>Merito.in</c:v>
                </c:pt>
                <c:pt idx="11">
                  <c:v>Metvy</c:v>
                </c:pt>
                <c:pt idx="12">
                  <c:v>NSEIT LIMITED</c:v>
                </c:pt>
                <c:pt idx="13">
                  <c:v>Optum</c:v>
                </c:pt>
                <c:pt idx="14">
                  <c:v>PerkinElmer, Inc.</c:v>
                </c:pt>
                <c:pt idx="15">
                  <c:v>PlanetSpark</c:v>
                </c:pt>
                <c:pt idx="16">
                  <c:v>PwC India</c:v>
                </c:pt>
                <c:pt idx="17">
                  <c:v>Testbook</c:v>
                </c:pt>
                <c:pt idx="18">
                  <c:v>VenueMonk</c:v>
                </c:pt>
                <c:pt idx="19">
                  <c:v>ZG STAFFING SOLUTIONS PVT LTD</c:v>
                </c:pt>
              </c:strCache>
            </c:strRef>
          </c:cat>
          <c:val>
            <c:numRef>
              <c:f>'Applicants per company'!$B$4:$B$23</c:f>
              <c:numCache>
                <c:formatCode>General</c:formatCode>
                <c:ptCount val="20"/>
                <c:pt idx="0">
                  <c:v>794</c:v>
                </c:pt>
                <c:pt idx="1">
                  <c:v>788</c:v>
                </c:pt>
                <c:pt idx="2">
                  <c:v>790</c:v>
                </c:pt>
                <c:pt idx="3">
                  <c:v>799</c:v>
                </c:pt>
                <c:pt idx="4">
                  <c:v>800</c:v>
                </c:pt>
                <c:pt idx="5">
                  <c:v>786</c:v>
                </c:pt>
                <c:pt idx="6">
                  <c:v>784</c:v>
                </c:pt>
                <c:pt idx="7">
                  <c:v>787</c:v>
                </c:pt>
                <c:pt idx="8">
                  <c:v>788</c:v>
                </c:pt>
                <c:pt idx="9">
                  <c:v>794</c:v>
                </c:pt>
                <c:pt idx="10">
                  <c:v>789</c:v>
                </c:pt>
                <c:pt idx="11">
                  <c:v>790</c:v>
                </c:pt>
                <c:pt idx="12">
                  <c:v>784</c:v>
                </c:pt>
                <c:pt idx="13">
                  <c:v>790</c:v>
                </c:pt>
                <c:pt idx="14">
                  <c:v>798</c:v>
                </c:pt>
                <c:pt idx="15">
                  <c:v>784</c:v>
                </c:pt>
                <c:pt idx="16">
                  <c:v>797</c:v>
                </c:pt>
                <c:pt idx="17">
                  <c:v>790</c:v>
                </c:pt>
                <c:pt idx="18">
                  <c:v>783</c:v>
                </c:pt>
                <c:pt idx="19">
                  <c:v>795</c:v>
                </c:pt>
              </c:numCache>
            </c:numRef>
          </c:val>
          <c:shape val="cylinder"/>
          <c:extLst>
            <c:ext xmlns:c16="http://schemas.microsoft.com/office/drawing/2014/chart" uri="{C3380CC4-5D6E-409C-BE32-E72D297353CC}">
              <c16:uniqueId val="{00000000-B234-42A5-B641-FD8E6FA282E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131754175"/>
        <c:axId val="1131761663"/>
        <c:axId val="0"/>
      </c:bar3DChart>
      <c:catAx>
        <c:axId val="11317541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31761663"/>
        <c:crosses val="autoZero"/>
        <c:auto val="1"/>
        <c:lblAlgn val="ctr"/>
        <c:lblOffset val="100"/>
        <c:noMultiLvlLbl val="0"/>
      </c:catAx>
      <c:valAx>
        <c:axId val="113176166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1317541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 excel.xlsx]Jobs per dep!PivotTable6</c:name>
    <c:fmtId val="1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b="1" i="0" baseline="0" dirty="0">
                <a:solidFill>
                  <a:schemeClr val="bg1"/>
                </a:solidFill>
              </a:rPr>
              <a:t>Number of jobs available in different Departments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>
              <a:shade val="68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>
              <a:shade val="8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>
              <a:shade val="93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>
              <a:shade val="80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>
              <a:shade val="93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>
              <a:tint val="94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>
              <a:tint val="81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>
              <a:tint val="69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>
              <a:tint val="56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>
              <a:tint val="43000"/>
            </a:schemeClr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1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'Jobs per dep'!$B$3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DE69-4800-A14F-5E6E1537B6D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DE69-4800-A14F-5E6E1537B6D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DE69-4800-A14F-5E6E1537B6D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DE69-4800-A14F-5E6E1537B6D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DE69-4800-A14F-5E6E1537B6D0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DE69-4800-A14F-5E6E1537B6D0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DE69-4800-A14F-5E6E1537B6D0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DE69-4800-A14F-5E6E1537B6D0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DE69-4800-A14F-5E6E1537B6D0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DE69-4800-A14F-5E6E1537B6D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'Jobs per dep'!$A$4:$A$8</c:f>
              <c:strCache>
                <c:ptCount val="5"/>
                <c:pt idx="0">
                  <c:v>HR</c:v>
                </c:pt>
                <c:pt idx="1">
                  <c:v>Sales and Marketting</c:v>
                </c:pt>
                <c:pt idx="2">
                  <c:v>IT &amp; Information Technology</c:v>
                </c:pt>
                <c:pt idx="3">
                  <c:v>Customer Service &amp; Support</c:v>
                </c:pt>
                <c:pt idx="4">
                  <c:v>Finance &amp; Accounting</c:v>
                </c:pt>
              </c:strCache>
            </c:strRef>
          </c:cat>
          <c:val>
            <c:numRef>
              <c:f>'Jobs per dep'!$B$4:$B$8</c:f>
              <c:numCache>
                <c:formatCode>General</c:formatCode>
                <c:ptCount val="5"/>
                <c:pt idx="0">
                  <c:v>129</c:v>
                </c:pt>
                <c:pt idx="1">
                  <c:v>64</c:v>
                </c:pt>
                <c:pt idx="2">
                  <c:v>54</c:v>
                </c:pt>
                <c:pt idx="3">
                  <c:v>24</c:v>
                </c:pt>
                <c:pt idx="4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DE69-4800-A14F-5E6E1537B6D0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1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orbel"/>
                <a:ea typeface="Corbel"/>
                <a:cs typeface="Corbel"/>
                <a:sym typeface="Corbe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" name="Google Shape;13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7" name="Google Shape;138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8" name="Google Shape;1388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" name="Google Shape;13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7" name="Google Shape;139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8" name="Google Shape;1398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" name="Google Shape;14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2" name="Google Shape;141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3" name="Google Shape;1413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" name="Google Shape;141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0" name="Google Shape;142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1" name="Google Shape;1421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9" name="Google Shape;142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8" name="Google Shape;145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9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6" name="Google Shape;146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7" name="Google Shape;146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10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onsolas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" name="Google Shape;17;p2" descr="Line graphic"/>
          <p:cNvGrpSpPr/>
          <p:nvPr/>
        </p:nvGrpSpPr>
        <p:grpSpPr>
          <a:xfrm>
            <a:off x="1584896" y="4724400"/>
            <a:ext cx="8631936" cy="64008"/>
            <a:chOff x="-4110038" y="2703513"/>
            <a:chExt cx="17394239" cy="160336"/>
          </a:xfrm>
        </p:grpSpPr>
        <p:sp>
          <p:nvSpPr>
            <p:cNvPr id="18" name="Google Shape;18;p2"/>
            <p:cNvSpPr/>
            <p:nvPr/>
          </p:nvSpPr>
          <p:spPr>
            <a:xfrm>
              <a:off x="12815888" y="2768600"/>
              <a:ext cx="468313" cy="19050"/>
            </a:xfrm>
            <a:custGeom>
              <a:avLst/>
              <a:gdLst/>
              <a:ahLst/>
              <a:cxnLst/>
              <a:rect l="l" t="t" r="r" b="b"/>
              <a:pathLst>
                <a:path w="244" h="8" extrusionOk="0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2380913" y="2755900"/>
              <a:ext cx="461963" cy="26987"/>
            </a:xfrm>
            <a:custGeom>
              <a:avLst/>
              <a:gdLst/>
              <a:ahLst/>
              <a:cxnLst/>
              <a:rect l="l" t="t" r="r" b="b"/>
              <a:pathLst>
                <a:path w="241" h="12" extrusionOk="0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814300" y="2779713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738437" y="2795588"/>
              <a:ext cx="425450" cy="15875"/>
            </a:xfrm>
            <a:custGeom>
              <a:avLst/>
              <a:gdLst/>
              <a:ahLst/>
              <a:cxnLst/>
              <a:rect l="l" t="t" r="r" b="b"/>
              <a:pathLst>
                <a:path w="222" h="7" extrusionOk="0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-3646488" y="2800350"/>
              <a:ext cx="46038" cy="317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627312" y="2816225"/>
              <a:ext cx="63500" cy="4762"/>
            </a:xfrm>
            <a:custGeom>
              <a:avLst/>
              <a:gdLst/>
              <a:ahLst/>
              <a:cxnLst/>
              <a:rect l="l" t="t" r="r" b="b"/>
              <a:pathLst>
                <a:path w="33" h="2" extrusionOk="0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103562" y="2741613"/>
              <a:ext cx="28575" cy="3175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227137" y="2836863"/>
              <a:ext cx="20638" cy="0"/>
            </a:xfrm>
            <a:custGeom>
              <a:avLst/>
              <a:gdLst/>
              <a:ahLst/>
              <a:cxnLst/>
              <a:rect l="l" t="t" r="r" b="b"/>
              <a:pathLst>
                <a:path w="11" h="120000" extrusionOk="0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660775" y="2713038"/>
              <a:ext cx="331788" cy="20637"/>
            </a:xfrm>
            <a:custGeom>
              <a:avLst/>
              <a:gdLst/>
              <a:ahLst/>
              <a:cxnLst/>
              <a:rect l="l" t="t" r="r" b="b"/>
              <a:pathLst>
                <a:path w="173" h="9" extrusionOk="0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1674813" y="2768600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1673225" y="2767013"/>
              <a:ext cx="36513" cy="1587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690812" y="2811463"/>
              <a:ext cx="47625" cy="4762"/>
            </a:xfrm>
            <a:custGeom>
              <a:avLst/>
              <a:gdLst/>
              <a:ahLst/>
              <a:cxnLst/>
              <a:rect l="l" t="t" r="r" b="b"/>
              <a:pathLst>
                <a:path w="25" h="2" extrusionOk="0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822575" y="2794000"/>
              <a:ext cx="163513" cy="4762"/>
            </a:xfrm>
            <a:custGeom>
              <a:avLst/>
              <a:gdLst/>
              <a:ahLst/>
              <a:cxnLst/>
              <a:rect l="l" t="t" r="r" b="b"/>
              <a:pathLst>
                <a:path w="85" h="2" extrusionOk="0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15962" y="2809875"/>
              <a:ext cx="1911350" cy="50800"/>
            </a:xfrm>
            <a:custGeom>
              <a:avLst/>
              <a:gdLst/>
              <a:ahLst/>
              <a:cxnLst/>
              <a:rect l="l" t="t" r="r" b="b"/>
              <a:pathLst>
                <a:path w="996" h="23" extrusionOk="0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995487" y="2822575"/>
              <a:ext cx="20638" cy="0"/>
            </a:xfrm>
            <a:custGeom>
              <a:avLst/>
              <a:gdLst/>
              <a:ahLst/>
              <a:cxnLst/>
              <a:rect l="l" t="t" r="r" b="b"/>
              <a:pathLst>
                <a:path w="10" h="120000" extrusionOk="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630362" y="2830513"/>
              <a:ext cx="22225" cy="0"/>
            </a:xfrm>
            <a:custGeom>
              <a:avLst/>
              <a:gdLst/>
              <a:ahLst/>
              <a:cxnLst/>
              <a:rect l="l" t="t" r="r" b="b"/>
              <a:pathLst>
                <a:path w="12" h="120000" extrusionOk="0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2651125" y="2798763"/>
              <a:ext cx="46038" cy="1587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698750" y="2809875"/>
              <a:ext cx="19050" cy="1587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9900" y="2800350"/>
              <a:ext cx="23813" cy="317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98537" y="2811463"/>
              <a:ext cx="1076325" cy="20637"/>
            </a:xfrm>
            <a:custGeom>
              <a:avLst/>
              <a:gdLst/>
              <a:ahLst/>
              <a:cxnLst/>
              <a:rect l="l" t="t" r="r" b="b"/>
              <a:pathLst>
                <a:path w="561" h="9" extrusionOk="0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495550" y="2803525"/>
              <a:ext cx="17463" cy="0"/>
            </a:xfrm>
            <a:custGeom>
              <a:avLst/>
              <a:gdLst/>
              <a:ahLst/>
              <a:cxnLst/>
              <a:rect l="l" t="t" r="r" b="b"/>
              <a:pathLst>
                <a:path w="9" h="120000" extrusionOk="0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538412" y="2816225"/>
              <a:ext cx="1057275" cy="31750"/>
            </a:xfrm>
            <a:custGeom>
              <a:avLst/>
              <a:gdLst/>
              <a:ahLst/>
              <a:cxnLst/>
              <a:rect l="l" t="t" r="r" b="b"/>
              <a:pathLst>
                <a:path w="551" h="14" extrusionOk="0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1777663" y="2757488"/>
              <a:ext cx="19050" cy="3175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983288" y="2741613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2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832600" y="2713038"/>
              <a:ext cx="53975" cy="1587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1317288" y="2755900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8534400" y="2735263"/>
              <a:ext cx="30163" cy="0"/>
            </a:xfrm>
            <a:custGeom>
              <a:avLst/>
              <a:gdLst/>
              <a:ahLst/>
              <a:cxnLst/>
              <a:rect l="l" t="t" r="r" b="b"/>
              <a:pathLst>
                <a:path w="16" h="120000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821488" y="2714625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583238" y="2719388"/>
              <a:ext cx="25400" cy="0"/>
            </a:xfrm>
            <a:custGeom>
              <a:avLst/>
              <a:gdLst/>
              <a:ahLst/>
              <a:cxnLst/>
              <a:rect l="l" t="t" r="r" b="b"/>
              <a:pathLst>
                <a:path w="13" h="120000" extrusionOk="0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638800" y="2740025"/>
              <a:ext cx="23813" cy="1587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303712" y="2728913"/>
              <a:ext cx="50800" cy="0"/>
            </a:xfrm>
            <a:custGeom>
              <a:avLst/>
              <a:gdLst/>
              <a:ahLst/>
              <a:cxnLst/>
              <a:rect l="l" t="t" r="r" b="b"/>
              <a:pathLst>
                <a:path w="26" h="120000" extrusionOk="0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5519738" y="2735263"/>
              <a:ext cx="9525" cy="317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2096750" y="2784475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2225338" y="2773363"/>
              <a:ext cx="46038" cy="0"/>
            </a:xfrm>
            <a:custGeom>
              <a:avLst/>
              <a:gdLst/>
              <a:ahLst/>
              <a:cxnLst/>
              <a:rect l="l" t="t" r="r" b="b"/>
              <a:pathLst>
                <a:path w="24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9274175" y="2746375"/>
              <a:ext cx="55563" cy="4762"/>
            </a:xfrm>
            <a:custGeom>
              <a:avLst/>
              <a:gdLst/>
              <a:ahLst/>
              <a:cxnLst/>
              <a:rect l="l" t="t" r="r" b="b"/>
              <a:pathLst>
                <a:path w="29" h="2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11847513" y="2827338"/>
              <a:ext cx="34925" cy="317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1882438" y="2825750"/>
              <a:ext cx="25400" cy="1587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915400" y="2809875"/>
              <a:ext cx="15875" cy="1587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2109450" y="2752725"/>
              <a:ext cx="454025" cy="23812"/>
            </a:xfrm>
            <a:custGeom>
              <a:avLst/>
              <a:gdLst/>
              <a:ahLst/>
              <a:cxnLst/>
              <a:rect l="l" t="t" r="r" b="b"/>
              <a:pathLst>
                <a:path w="236" h="10" extrusionOk="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2182475" y="2816225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348162" y="2827338"/>
              <a:ext cx="17463" cy="317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2071350" y="2790825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54563" y="2827338"/>
              <a:ext cx="4763" cy="0"/>
            </a:xfrm>
            <a:custGeom>
              <a:avLst/>
              <a:gdLst/>
              <a:ahLst/>
              <a:cxnLst/>
              <a:rect l="l" t="t" r="r" b="b"/>
              <a:pathLst>
                <a:path w="2" h="120000" extrusionOk="0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852988" y="2719388"/>
              <a:ext cx="9525" cy="317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59325" y="2827338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654800" y="2805113"/>
              <a:ext cx="19050" cy="1587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289675" y="2798763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9140825" y="2725738"/>
              <a:ext cx="44450" cy="0"/>
            </a:xfrm>
            <a:custGeom>
              <a:avLst/>
              <a:gdLst/>
              <a:ahLst/>
              <a:cxnLst/>
              <a:rect l="l" t="t" r="r" b="b"/>
              <a:pathLst>
                <a:path w="23" h="120000" extrusionOk="0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737100" y="2827338"/>
              <a:ext cx="17463" cy="317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239000" y="2779713"/>
              <a:ext cx="11113" cy="3175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7181850" y="2773363"/>
              <a:ext cx="468313" cy="15875"/>
            </a:xfrm>
            <a:custGeom>
              <a:avLst/>
              <a:gdLst/>
              <a:ahLst/>
              <a:cxnLst/>
              <a:rect l="l" t="t" r="r" b="b"/>
              <a:pathLst>
                <a:path w="244" h="7" extrusionOk="0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7407275" y="2787650"/>
              <a:ext cx="26988" cy="0"/>
            </a:xfrm>
            <a:custGeom>
              <a:avLst/>
              <a:gdLst/>
              <a:ahLst/>
              <a:cxnLst/>
              <a:rect l="l" t="t" r="r" b="b"/>
              <a:pathLst>
                <a:path w="14" h="120000" extrusionOk="0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8123238" y="2794000"/>
              <a:ext cx="31750" cy="1587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70225" y="2794000"/>
              <a:ext cx="101600" cy="4762"/>
            </a:xfrm>
            <a:custGeom>
              <a:avLst/>
              <a:gdLst/>
              <a:ahLst/>
              <a:cxnLst/>
              <a:rect l="l" t="t" r="r" b="b"/>
              <a:pathLst>
                <a:path w="53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9963150" y="2778125"/>
              <a:ext cx="41275" cy="0"/>
            </a:xfrm>
            <a:custGeom>
              <a:avLst/>
              <a:gdLst/>
              <a:ahLst/>
              <a:cxnLst/>
              <a:rect l="l" t="t" r="r" b="b"/>
              <a:pathLst>
                <a:path w="21" h="120000" extrusionOk="0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7523163" y="2773363"/>
              <a:ext cx="30163" cy="317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0009188" y="2787650"/>
              <a:ext cx="115888" cy="3175"/>
            </a:xfrm>
            <a:custGeom>
              <a:avLst/>
              <a:gdLst/>
              <a:ahLst/>
              <a:cxnLst/>
              <a:rect l="l" t="t" r="r" b="b"/>
              <a:pathLst>
                <a:path w="60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0125075" y="2789238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-4110038" y="2703513"/>
              <a:ext cx="16486188" cy="134937"/>
            </a:xfrm>
            <a:custGeom>
              <a:avLst/>
              <a:gdLst/>
              <a:ahLst/>
              <a:cxnLst/>
              <a:rect l="l" t="t" r="r" b="b"/>
              <a:pathLst>
                <a:path w="8594" h="60" extrusionOk="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2117388" y="2779713"/>
              <a:ext cx="127000" cy="4762"/>
            </a:xfrm>
            <a:custGeom>
              <a:avLst/>
              <a:gdLst/>
              <a:ahLst/>
              <a:cxnLst/>
              <a:rect l="l" t="t" r="r" b="b"/>
              <a:pathLst>
                <a:path w="66" h="2" extrusionOk="0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2182475" y="2787650"/>
              <a:ext cx="79375" cy="1587"/>
            </a:xfrm>
            <a:custGeom>
              <a:avLst/>
              <a:gdLst/>
              <a:ahLst/>
              <a:cxnLst/>
              <a:rect l="l" t="t" r="r" b="b"/>
              <a:pathLst>
                <a:path w="41" h="1" extrusionOk="0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2307888" y="2809875"/>
              <a:ext cx="249238" cy="15875"/>
            </a:xfrm>
            <a:custGeom>
              <a:avLst/>
              <a:gdLst/>
              <a:ahLst/>
              <a:cxnLst/>
              <a:rect l="l" t="t" r="r" b="b"/>
              <a:pathLst>
                <a:path w="130" h="7" extrusionOk="0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2252325" y="2825750"/>
              <a:ext cx="73025" cy="1587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0779125" y="2733675"/>
              <a:ext cx="66675" cy="4762"/>
            </a:xfrm>
            <a:custGeom>
              <a:avLst/>
              <a:gdLst/>
              <a:ahLst/>
              <a:cxnLst/>
              <a:rect l="l" t="t" r="r" b="b"/>
              <a:pathLst>
                <a:path w="35" h="2" extrusionOk="0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-2471738" y="2738438"/>
              <a:ext cx="496888" cy="1587"/>
            </a:xfrm>
            <a:custGeom>
              <a:avLst/>
              <a:gdLst/>
              <a:ahLst/>
              <a:cxnLst/>
              <a:rect l="l" t="t" r="r" b="b"/>
              <a:pathLst>
                <a:path w="259" h="1" extrusionOk="0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9136063" y="2735263"/>
              <a:ext cx="387350" cy="14287"/>
            </a:xfrm>
            <a:custGeom>
              <a:avLst/>
              <a:gdLst/>
              <a:ahLst/>
              <a:cxnLst/>
              <a:rect l="l" t="t" r="r" b="b"/>
              <a:pathLst>
                <a:path w="202" h="6" extrusionOk="0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9139238" y="2725738"/>
              <a:ext cx="142875" cy="9525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9805988" y="2817813"/>
              <a:ext cx="39688" cy="3175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8580438" y="2725738"/>
              <a:ext cx="66675" cy="3175"/>
            </a:xfrm>
            <a:custGeom>
              <a:avLst/>
              <a:gdLst/>
              <a:ahLst/>
              <a:cxnLst/>
              <a:rect l="l" t="t" r="r" b="b"/>
              <a:pathLst>
                <a:path w="35" h="1" extrusionOk="0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8647113" y="2725738"/>
              <a:ext cx="15875" cy="3175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9794875" y="2830513"/>
              <a:ext cx="90488" cy="1587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9232900" y="2795588"/>
              <a:ext cx="84138" cy="3175"/>
            </a:xfrm>
            <a:custGeom>
              <a:avLst/>
              <a:gdLst/>
              <a:ahLst/>
              <a:cxnLst/>
              <a:rect l="l" t="t" r="r" b="b"/>
              <a:pathLst>
                <a:path w="44" h="1" extrusionOk="0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8158163" y="2725738"/>
              <a:ext cx="71438" cy="317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8734425" y="2814638"/>
              <a:ext cx="144463" cy="3175"/>
            </a:xfrm>
            <a:custGeom>
              <a:avLst/>
              <a:gdLst/>
              <a:ahLst/>
              <a:cxnLst/>
              <a:rect l="l" t="t" r="r" b="b"/>
              <a:pathLst>
                <a:path w="76" h="2" extrusionOk="0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8023225" y="2782888"/>
              <a:ext cx="26988" cy="1587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8050213" y="2782888"/>
              <a:ext cx="77788" cy="1587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7715250" y="2779713"/>
              <a:ext cx="90488" cy="7937"/>
            </a:xfrm>
            <a:custGeom>
              <a:avLst/>
              <a:gdLst/>
              <a:ahLst/>
              <a:cxnLst/>
              <a:rect l="l" t="t" r="r" b="b"/>
              <a:pathLst>
                <a:path w="47" h="3" extrusionOk="0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508750" y="2713038"/>
              <a:ext cx="247650" cy="6350"/>
            </a:xfrm>
            <a:custGeom>
              <a:avLst/>
              <a:gdLst/>
              <a:ahLst/>
              <a:cxnLst/>
              <a:rect l="l" t="t" r="r" b="b"/>
              <a:pathLst>
                <a:path w="129" h="3" extrusionOk="0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756400" y="2713038"/>
              <a:ext cx="33338" cy="0"/>
            </a:xfrm>
            <a:custGeom>
              <a:avLst/>
              <a:gdLst/>
              <a:ahLst/>
              <a:cxnLst/>
              <a:rect l="l" t="t" r="r" b="b"/>
              <a:pathLst>
                <a:path w="18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8047038" y="2820988"/>
              <a:ext cx="58738" cy="4762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348413" y="2711451"/>
              <a:ext cx="82550" cy="1587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734175" y="2771775"/>
              <a:ext cx="96838" cy="6350"/>
            </a:xfrm>
            <a:custGeom>
              <a:avLst/>
              <a:gdLst/>
              <a:ahLst/>
              <a:cxnLst/>
              <a:rect l="l" t="t" r="r" b="b"/>
              <a:pathLst>
                <a:path w="50" h="3" extrusionOk="0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091238" y="2722563"/>
              <a:ext cx="95250" cy="7937"/>
            </a:xfrm>
            <a:custGeom>
              <a:avLst/>
              <a:gdLst/>
              <a:ahLst/>
              <a:cxnLst/>
              <a:rect l="l" t="t" r="r" b="b"/>
              <a:pathLst>
                <a:path w="49" h="4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559550" y="2773363"/>
              <a:ext cx="80963" cy="3175"/>
            </a:xfrm>
            <a:custGeom>
              <a:avLst/>
              <a:gdLst/>
              <a:ahLst/>
              <a:cxnLst/>
              <a:rect l="l" t="t" r="r" b="b"/>
              <a:pathLst>
                <a:path w="42" h="1" extrusionOk="0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640513" y="2806700"/>
              <a:ext cx="227013" cy="15875"/>
            </a:xfrm>
            <a:custGeom>
              <a:avLst/>
              <a:gdLst/>
              <a:ahLst/>
              <a:cxnLst/>
              <a:rect l="l" t="t" r="r" b="b"/>
              <a:pathLst>
                <a:path w="118" h="7" extrusionOk="0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661150" y="2814638"/>
              <a:ext cx="34925" cy="1587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661025" y="2789238"/>
              <a:ext cx="23813" cy="1587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162675" y="2814638"/>
              <a:ext cx="258763" cy="7937"/>
            </a:xfrm>
            <a:custGeom>
              <a:avLst/>
              <a:gdLst/>
              <a:ahLst/>
              <a:cxnLst/>
              <a:rect l="l" t="t" r="r" b="b"/>
              <a:pathLst>
                <a:path w="135" h="4" extrusionOk="0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019675" y="2713038"/>
              <a:ext cx="73025" cy="4762"/>
            </a:xfrm>
            <a:custGeom>
              <a:avLst/>
              <a:gdLst/>
              <a:ahLst/>
              <a:cxnLst/>
              <a:rect l="l" t="t" r="r" b="b"/>
              <a:pathLst>
                <a:path w="38" h="2" extrusionOk="0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021263" y="2713038"/>
              <a:ext cx="11113" cy="0"/>
            </a:xfrm>
            <a:custGeom>
              <a:avLst/>
              <a:gdLst/>
              <a:ahLst/>
              <a:cxnLst/>
              <a:rect l="l" t="t" r="r" b="b"/>
              <a:pathLst>
                <a:path w="6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864225" y="2784475"/>
              <a:ext cx="101600" cy="4762"/>
            </a:xfrm>
            <a:custGeom>
              <a:avLst/>
              <a:gdLst/>
              <a:ahLst/>
              <a:cxnLst/>
              <a:rect l="l" t="t" r="r" b="b"/>
              <a:pathLst>
                <a:path w="53" h="2" extrusionOk="0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703763" y="2722563"/>
              <a:ext cx="84138" cy="1587"/>
            </a:xfrm>
            <a:custGeom>
              <a:avLst/>
              <a:gdLst/>
              <a:ahLst/>
              <a:cxnLst/>
              <a:rect l="l" t="t" r="r" b="b"/>
              <a:pathLst>
                <a:path w="44" h="1" extrusionOk="0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264025" y="2713038"/>
              <a:ext cx="77788" cy="4762"/>
            </a:xfrm>
            <a:custGeom>
              <a:avLst/>
              <a:gdLst/>
              <a:ahLst/>
              <a:cxnLst/>
              <a:rect l="l" t="t" r="r" b="b"/>
              <a:pathLst>
                <a:path w="41" h="2" extrusionOk="0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800600" y="2822575"/>
              <a:ext cx="117475" cy="7937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87325" y="2714625"/>
              <a:ext cx="1925638" cy="31750"/>
            </a:xfrm>
            <a:custGeom>
              <a:avLst/>
              <a:gdLst/>
              <a:ahLst/>
              <a:cxnLst/>
              <a:rect l="l" t="t" r="r" b="b"/>
              <a:pathLst>
                <a:path w="1004" h="14" extrusionOk="0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947862" y="2735263"/>
              <a:ext cx="47625" cy="0"/>
            </a:xfrm>
            <a:custGeom>
              <a:avLst/>
              <a:gdLst/>
              <a:ahLst/>
              <a:cxnLst/>
              <a:rect l="l" t="t" r="r" b="b"/>
              <a:pathLst>
                <a:path w="2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12712" y="2724150"/>
              <a:ext cx="74613" cy="0"/>
            </a:xfrm>
            <a:custGeom>
              <a:avLst/>
              <a:gdLst/>
              <a:ahLst/>
              <a:cxnLst/>
              <a:rect l="l" t="t" r="r" b="b"/>
              <a:pathLst>
                <a:path w="39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2187575" y="2717800"/>
              <a:ext cx="176213" cy="6350"/>
            </a:xfrm>
            <a:custGeom>
              <a:avLst/>
              <a:gdLst/>
              <a:ahLst/>
              <a:cxnLst/>
              <a:rect l="l" t="t" r="r" b="b"/>
              <a:pathLst>
                <a:path w="92" h="3" extrusionOk="0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112962" y="2714625"/>
              <a:ext cx="90488" cy="47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101850" y="2811463"/>
              <a:ext cx="71438" cy="317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724025" y="2805113"/>
              <a:ext cx="120650" cy="4762"/>
            </a:xfrm>
            <a:custGeom>
              <a:avLst/>
              <a:gdLst/>
              <a:ahLst/>
              <a:cxnLst/>
              <a:rect l="l" t="t" r="r" b="b"/>
              <a:pathLst>
                <a:path w="63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744662" y="2833688"/>
              <a:ext cx="73025" cy="3175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-474663" y="2741613"/>
              <a:ext cx="34925" cy="0"/>
            </a:xfrm>
            <a:custGeom>
              <a:avLst/>
              <a:gdLst/>
              <a:ahLst/>
              <a:cxnLst/>
              <a:rect l="l" t="t" r="r" b="b"/>
              <a:pathLst>
                <a:path w="18" h="120000" extrusionOk="0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-947738" y="2725738"/>
              <a:ext cx="1239838" cy="19050"/>
            </a:xfrm>
            <a:custGeom>
              <a:avLst/>
              <a:gdLst/>
              <a:ahLst/>
              <a:cxnLst/>
              <a:rect l="l" t="t" r="r" b="b"/>
              <a:pathLst>
                <a:path w="647" h="8" extrusionOk="0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-1944688" y="2741613"/>
              <a:ext cx="4763" cy="0"/>
            </a:xfrm>
            <a:custGeom>
              <a:avLst/>
              <a:gdLst/>
              <a:ahLst/>
              <a:cxnLst/>
              <a:rect l="l" t="t" r="r" b="b"/>
              <a:pathLst>
                <a:path w="2" h="120000" extrusionOk="0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-1939925" y="2735263"/>
              <a:ext cx="173038" cy="6350"/>
            </a:xfrm>
            <a:custGeom>
              <a:avLst/>
              <a:gdLst/>
              <a:ahLst/>
              <a:cxnLst/>
              <a:rect l="l" t="t" r="r" b="b"/>
              <a:pathLst>
                <a:path w="90" h="3" extrusionOk="0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-1773238" y="2733675"/>
              <a:ext cx="123825" cy="12700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-1057275" y="2735263"/>
              <a:ext cx="57150" cy="3175"/>
            </a:xfrm>
            <a:custGeom>
              <a:avLst/>
              <a:gdLst/>
              <a:ahLst/>
              <a:cxnLst/>
              <a:rect l="l" t="t" r="r" b="b"/>
              <a:pathLst>
                <a:path w="30" h="1" extrusionOk="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-1116013" y="2738438"/>
              <a:ext cx="58738" cy="3175"/>
            </a:xfrm>
            <a:custGeom>
              <a:avLst/>
              <a:gdLst/>
              <a:ahLst/>
              <a:cxnLst/>
              <a:rect l="l" t="t" r="r" b="b"/>
              <a:pathLst>
                <a:path w="30" h="2" extrusionOk="0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-1349375" y="2735263"/>
              <a:ext cx="84138" cy="0"/>
            </a:xfrm>
            <a:custGeom>
              <a:avLst/>
              <a:gdLst/>
              <a:ahLst/>
              <a:cxnLst/>
              <a:rect l="l" t="t" r="r" b="b"/>
              <a:pathLst>
                <a:path w="44" h="120000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-1265238" y="2735263"/>
              <a:ext cx="65088" cy="317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-1219200" y="2728913"/>
              <a:ext cx="103188" cy="9525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225550" y="2830513"/>
              <a:ext cx="73025" cy="3175"/>
            </a:xfrm>
            <a:custGeom>
              <a:avLst/>
              <a:gdLst/>
              <a:ahLst/>
              <a:cxnLst/>
              <a:rect l="l" t="t" r="r" b="b"/>
              <a:pathLst>
                <a:path w="38" h="2" extrusionOk="0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874712" y="2827338"/>
              <a:ext cx="39688" cy="3175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417512" y="2827338"/>
              <a:ext cx="457200" cy="31750"/>
            </a:xfrm>
            <a:custGeom>
              <a:avLst/>
              <a:gdLst/>
              <a:ahLst/>
              <a:cxnLst/>
              <a:rect l="l" t="t" r="r" b="b"/>
              <a:pathLst>
                <a:path w="238" h="14" extrusionOk="0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755650" y="2859087"/>
              <a:ext cx="68263" cy="4762"/>
            </a:xfrm>
            <a:custGeom>
              <a:avLst/>
              <a:gdLst/>
              <a:ahLst/>
              <a:cxnLst/>
              <a:rect l="l" t="t" r="r" b="b"/>
              <a:pathLst>
                <a:path w="36" h="2" extrusionOk="0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-133350" y="2798763"/>
              <a:ext cx="111125" cy="4762"/>
            </a:xfrm>
            <a:custGeom>
              <a:avLst/>
              <a:gdLst/>
              <a:ahLst/>
              <a:cxnLst/>
              <a:rect l="l" t="t" r="r" b="b"/>
              <a:pathLst>
                <a:path w="58" h="2" extrusionOk="0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-22225" y="2800350"/>
              <a:ext cx="44450" cy="317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-66675" y="2798763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-1566863" y="2730500"/>
              <a:ext cx="65088" cy="317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-3175000" y="2740025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20" h="120000" extrusionOk="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-3735388" y="2803525"/>
              <a:ext cx="6350" cy="1587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-3924300" y="2803525"/>
              <a:ext cx="188913" cy="3175"/>
            </a:xfrm>
            <a:custGeom>
              <a:avLst/>
              <a:gdLst/>
              <a:ahLst/>
              <a:cxnLst/>
              <a:rect l="l" t="t" r="r" b="b"/>
              <a:pathLst>
                <a:path w="98" h="2" extrusionOk="0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41" name="Google Shape;141;p2"/>
          <p:cNvSpPr txBox="1"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12"/>
          <p:cNvSpPr txBox="1">
            <a:spLocks noGrp="1"/>
          </p:cNvSpPr>
          <p:nvPr>
            <p:ph type="title"/>
          </p:nvPr>
        </p:nvSpPr>
        <p:spPr>
          <a:xfrm rot="5400000">
            <a:off x="8096539" y="2539713"/>
            <a:ext cx="5901747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306" name="Google Shape;1306;p12" descr="Line graphic"/>
          <p:cNvGrpSpPr/>
          <p:nvPr/>
        </p:nvGrpSpPr>
        <p:grpSpPr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1307" name="Google Shape;1307;p12"/>
            <p:cNvSpPr/>
            <p:nvPr/>
          </p:nvSpPr>
          <p:spPr>
            <a:xfrm>
              <a:off x="12028488" y="1525554"/>
              <a:ext cx="63500" cy="4924"/>
            </a:xfrm>
            <a:custGeom>
              <a:avLst/>
              <a:gdLst/>
              <a:ahLst/>
              <a:cxnLst/>
              <a:rect l="l" t="t" r="r" b="b"/>
              <a:pathLst>
                <a:path w="67" h="6" extrusionOk="0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8" name="Google Shape;1308;p12"/>
            <p:cNvSpPr/>
            <p:nvPr/>
          </p:nvSpPr>
          <p:spPr>
            <a:xfrm>
              <a:off x="12022138" y="1532939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2" extrusionOk="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09" name="Google Shape;1309;p12"/>
            <p:cNvSpPr/>
            <p:nvPr/>
          </p:nvSpPr>
          <p:spPr>
            <a:xfrm>
              <a:off x="12041188" y="1531708"/>
              <a:ext cx="39687" cy="6155"/>
            </a:xfrm>
            <a:custGeom>
              <a:avLst/>
              <a:gdLst/>
              <a:ahLst/>
              <a:cxnLst/>
              <a:rect l="l" t="t" r="r" b="b"/>
              <a:pathLst>
                <a:path w="41" h="6" extrusionOk="0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0" name="Google Shape;1310;p12"/>
            <p:cNvSpPr/>
            <p:nvPr/>
          </p:nvSpPr>
          <p:spPr>
            <a:xfrm>
              <a:off x="11831638" y="1526784"/>
              <a:ext cx="42862" cy="4924"/>
            </a:xfrm>
            <a:custGeom>
              <a:avLst/>
              <a:gdLst/>
              <a:ahLst/>
              <a:cxnLst/>
              <a:rect l="l" t="t" r="r" b="b"/>
              <a:pathLst>
                <a:path w="45" h="6" extrusionOk="0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1" name="Google Shape;1311;p12"/>
            <p:cNvSpPr/>
            <p:nvPr/>
          </p:nvSpPr>
          <p:spPr>
            <a:xfrm>
              <a:off x="11809413" y="1531708"/>
              <a:ext cx="41275" cy="2462"/>
            </a:xfrm>
            <a:custGeom>
              <a:avLst/>
              <a:gdLst/>
              <a:ahLst/>
              <a:cxnLst/>
              <a:rect l="l" t="t" r="r" b="b"/>
              <a:pathLst>
                <a:path w="44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2" name="Google Shape;1312;p12"/>
            <p:cNvSpPr/>
            <p:nvPr/>
          </p:nvSpPr>
          <p:spPr>
            <a:xfrm>
              <a:off x="12003088" y="1537863"/>
              <a:ext cx="77787" cy="3693"/>
            </a:xfrm>
            <a:custGeom>
              <a:avLst/>
              <a:gdLst/>
              <a:ahLst/>
              <a:cxnLst/>
              <a:rect l="l" t="t" r="r" b="b"/>
              <a:pathLst>
                <a:path w="82" h="5" extrusionOk="0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3" name="Google Shape;1313;p12"/>
            <p:cNvSpPr/>
            <p:nvPr/>
          </p:nvSpPr>
          <p:spPr>
            <a:xfrm>
              <a:off x="11664950" y="1523092"/>
              <a:ext cx="39687" cy="4924"/>
            </a:xfrm>
            <a:custGeom>
              <a:avLst/>
              <a:gdLst/>
              <a:ahLst/>
              <a:cxnLst/>
              <a:rect l="l" t="t" r="r" b="b"/>
              <a:pathLst>
                <a:path w="42" h="5" extrusionOk="0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4" name="Google Shape;1314;p12"/>
            <p:cNvSpPr/>
            <p:nvPr/>
          </p:nvSpPr>
          <p:spPr>
            <a:xfrm>
              <a:off x="11506200" y="1521861"/>
              <a:ext cx="92075" cy="4924"/>
            </a:xfrm>
            <a:custGeom>
              <a:avLst/>
              <a:gdLst/>
              <a:ahLst/>
              <a:cxnLst/>
              <a:rect l="l" t="t" r="r" b="b"/>
              <a:pathLst>
                <a:path w="98" h="6" extrusionOk="0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5" name="Google Shape;1315;p12"/>
            <p:cNvSpPr/>
            <p:nvPr/>
          </p:nvSpPr>
          <p:spPr>
            <a:xfrm>
              <a:off x="11471275" y="1525554"/>
              <a:ext cx="34925" cy="3693"/>
            </a:xfrm>
            <a:custGeom>
              <a:avLst/>
              <a:gdLst/>
              <a:ahLst/>
              <a:cxnLst/>
              <a:rect l="l" t="t" r="r" b="b"/>
              <a:pathLst>
                <a:path w="36" h="3" extrusionOk="0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6" name="Google Shape;1316;p12"/>
            <p:cNvSpPr/>
            <p:nvPr/>
          </p:nvSpPr>
          <p:spPr>
            <a:xfrm>
              <a:off x="11710988" y="1529246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5" extrusionOk="0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7" name="Google Shape;1317;p12"/>
            <p:cNvSpPr/>
            <p:nvPr/>
          </p:nvSpPr>
          <p:spPr>
            <a:xfrm>
              <a:off x="11691938" y="1532939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8" name="Google Shape;1318;p12"/>
            <p:cNvSpPr/>
            <p:nvPr/>
          </p:nvSpPr>
          <p:spPr>
            <a:xfrm>
              <a:off x="11741150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19" name="Google Shape;1319;p12"/>
            <p:cNvSpPr/>
            <p:nvPr/>
          </p:nvSpPr>
          <p:spPr>
            <a:xfrm>
              <a:off x="11841163" y="1537863"/>
              <a:ext cx="71437" cy="8617"/>
            </a:xfrm>
            <a:custGeom>
              <a:avLst/>
              <a:gdLst/>
              <a:ahLst/>
              <a:cxnLst/>
              <a:rect l="l" t="t" r="r" b="b"/>
              <a:pathLst>
                <a:path w="75" h="9" extrusionOk="0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0" name="Google Shape;1320;p12"/>
            <p:cNvSpPr/>
            <p:nvPr/>
          </p:nvSpPr>
          <p:spPr>
            <a:xfrm>
              <a:off x="11764963" y="1535401"/>
              <a:ext cx="44450" cy="3693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1" name="Google Shape;1321;p12"/>
            <p:cNvSpPr/>
            <p:nvPr/>
          </p:nvSpPr>
          <p:spPr>
            <a:xfrm>
              <a:off x="11744325" y="1537863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2" h="2" extrusionOk="0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2" name="Google Shape;1322;p12"/>
            <p:cNvSpPr/>
            <p:nvPr/>
          </p:nvSpPr>
          <p:spPr>
            <a:xfrm>
              <a:off x="11482388" y="1531708"/>
              <a:ext cx="85725" cy="3693"/>
            </a:xfrm>
            <a:custGeom>
              <a:avLst/>
              <a:gdLst/>
              <a:ahLst/>
              <a:cxnLst/>
              <a:rect l="l" t="t" r="r" b="b"/>
              <a:pathLst>
                <a:path w="90" h="4" extrusionOk="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3" name="Google Shape;1323;p12"/>
            <p:cNvSpPr/>
            <p:nvPr/>
          </p:nvSpPr>
          <p:spPr>
            <a:xfrm>
              <a:off x="11626850" y="1532939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4" name="Google Shape;1324;p12"/>
            <p:cNvSpPr/>
            <p:nvPr/>
          </p:nvSpPr>
          <p:spPr>
            <a:xfrm>
              <a:off x="11261725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5" name="Google Shape;1325;p12"/>
            <p:cNvSpPr/>
            <p:nvPr/>
          </p:nvSpPr>
          <p:spPr>
            <a:xfrm>
              <a:off x="11553825" y="1534170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6" name="Google Shape;1326;p12"/>
            <p:cNvSpPr/>
            <p:nvPr/>
          </p:nvSpPr>
          <p:spPr>
            <a:xfrm>
              <a:off x="11409363" y="1529246"/>
              <a:ext cx="31750" cy="2462"/>
            </a:xfrm>
            <a:custGeom>
              <a:avLst/>
              <a:gdLst/>
              <a:ahLst/>
              <a:cxnLst/>
              <a:rect l="l" t="t" r="r" b="b"/>
              <a:pathLst>
                <a:path w="33" h="3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7" name="Google Shape;1327;p12"/>
            <p:cNvSpPr/>
            <p:nvPr/>
          </p:nvSpPr>
          <p:spPr>
            <a:xfrm>
              <a:off x="11618913" y="1531708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8" name="Google Shape;1328;p12"/>
            <p:cNvSpPr/>
            <p:nvPr/>
          </p:nvSpPr>
          <p:spPr>
            <a:xfrm>
              <a:off x="11598275" y="1531708"/>
              <a:ext cx="28575" cy="2462"/>
            </a:xfrm>
            <a:custGeom>
              <a:avLst/>
              <a:gdLst/>
              <a:ahLst/>
              <a:cxnLst/>
              <a:rect l="l" t="t" r="r" b="b"/>
              <a:pathLst>
                <a:path w="31" h="3" extrusionOk="0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29" name="Google Shape;1329;p12"/>
            <p:cNvSpPr/>
            <p:nvPr/>
          </p:nvSpPr>
          <p:spPr>
            <a:xfrm>
              <a:off x="11137900" y="1534170"/>
              <a:ext cx="188912" cy="23388"/>
            </a:xfrm>
            <a:custGeom>
              <a:avLst/>
              <a:gdLst/>
              <a:ahLst/>
              <a:cxnLst/>
              <a:rect l="l" t="t" r="r" b="b"/>
              <a:pathLst>
                <a:path w="198" h="27" extrusionOk="0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0" name="Google Shape;1330;p12"/>
            <p:cNvSpPr/>
            <p:nvPr/>
          </p:nvSpPr>
          <p:spPr>
            <a:xfrm>
              <a:off x="11266488" y="1529246"/>
              <a:ext cx="95250" cy="4924"/>
            </a:xfrm>
            <a:custGeom>
              <a:avLst/>
              <a:gdLst/>
              <a:ahLst/>
              <a:cxnLst/>
              <a:rect l="l" t="t" r="r" b="b"/>
              <a:pathLst>
                <a:path w="100" h="6" extrusionOk="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1" name="Google Shape;1331;p12"/>
            <p:cNvSpPr/>
            <p:nvPr/>
          </p:nvSpPr>
          <p:spPr>
            <a:xfrm>
              <a:off x="11361738" y="1531708"/>
              <a:ext cx="134937" cy="12309"/>
            </a:xfrm>
            <a:custGeom>
              <a:avLst/>
              <a:gdLst/>
              <a:ahLst/>
              <a:cxnLst/>
              <a:rect l="l" t="t" r="r" b="b"/>
              <a:pathLst>
                <a:path w="142" h="14" extrusionOk="0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2" name="Google Shape;1332;p12"/>
            <p:cNvSpPr/>
            <p:nvPr/>
          </p:nvSpPr>
          <p:spPr>
            <a:xfrm>
              <a:off x="11834813" y="1552634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3" name="Google Shape;1333;p12"/>
            <p:cNvSpPr/>
            <p:nvPr/>
          </p:nvSpPr>
          <p:spPr>
            <a:xfrm>
              <a:off x="11764963" y="1542787"/>
              <a:ext cx="117475" cy="9847"/>
            </a:xfrm>
            <a:custGeom>
              <a:avLst/>
              <a:gdLst/>
              <a:ahLst/>
              <a:cxnLst/>
              <a:rect l="l" t="t" r="r" b="b"/>
              <a:pathLst>
                <a:path w="122" h="12" extrusionOk="0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4" name="Google Shape;1334;p12"/>
            <p:cNvSpPr/>
            <p:nvPr/>
          </p:nvSpPr>
          <p:spPr>
            <a:xfrm>
              <a:off x="11555413" y="1544017"/>
              <a:ext cx="69850" cy="4924"/>
            </a:xfrm>
            <a:custGeom>
              <a:avLst/>
              <a:gdLst/>
              <a:ahLst/>
              <a:cxnLst/>
              <a:rect l="l" t="t" r="r" b="b"/>
              <a:pathLst>
                <a:path w="74" h="6" extrusionOk="0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5" name="Google Shape;1335;p12"/>
            <p:cNvSpPr/>
            <p:nvPr/>
          </p:nvSpPr>
          <p:spPr>
            <a:xfrm>
              <a:off x="11223625" y="1528016"/>
              <a:ext cx="38100" cy="6155"/>
            </a:xfrm>
            <a:custGeom>
              <a:avLst/>
              <a:gdLst/>
              <a:ahLst/>
              <a:cxnLst/>
              <a:rect l="l" t="t" r="r" b="b"/>
              <a:pathLst>
                <a:path w="40" h="7" extrusionOk="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6" name="Google Shape;1336;p12"/>
            <p:cNvSpPr/>
            <p:nvPr/>
          </p:nvSpPr>
          <p:spPr>
            <a:xfrm>
              <a:off x="11145838" y="1529246"/>
              <a:ext cx="22225" cy="2462"/>
            </a:xfrm>
            <a:custGeom>
              <a:avLst/>
              <a:gdLst/>
              <a:ahLst/>
              <a:cxnLst/>
              <a:rect l="l" t="t" r="r" b="b"/>
              <a:pathLst>
                <a:path w="24" h="4" extrusionOk="0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7" name="Google Shape;1337;p12"/>
            <p:cNvSpPr/>
            <p:nvPr/>
          </p:nvSpPr>
          <p:spPr>
            <a:xfrm>
              <a:off x="6197600" y="1566174"/>
              <a:ext cx="20637" cy="1231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8" name="Google Shape;1338;p12"/>
            <p:cNvSpPr/>
            <p:nvPr/>
          </p:nvSpPr>
          <p:spPr>
            <a:xfrm>
              <a:off x="6356350" y="1564943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0" h="2" extrusionOk="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39" name="Google Shape;1339;p12"/>
            <p:cNvSpPr/>
            <p:nvPr/>
          </p:nvSpPr>
          <p:spPr>
            <a:xfrm>
              <a:off x="8950325" y="1521861"/>
              <a:ext cx="61912" cy="7386"/>
            </a:xfrm>
            <a:custGeom>
              <a:avLst/>
              <a:gdLst/>
              <a:ahLst/>
              <a:cxnLst/>
              <a:rect l="l" t="t" r="r" b="b"/>
              <a:pathLst>
                <a:path w="65" h="9" extrusionOk="0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0" name="Google Shape;1340;p12"/>
            <p:cNvSpPr/>
            <p:nvPr/>
          </p:nvSpPr>
          <p:spPr>
            <a:xfrm>
              <a:off x="7537450" y="1546479"/>
              <a:ext cx="28575" cy="3693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1" name="Google Shape;1341;p12"/>
            <p:cNvSpPr/>
            <p:nvPr/>
          </p:nvSpPr>
          <p:spPr>
            <a:xfrm>
              <a:off x="7478713" y="1562481"/>
              <a:ext cx="38100" cy="2462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2" name="Google Shape;1342;p12"/>
            <p:cNvSpPr/>
            <p:nvPr/>
          </p:nvSpPr>
          <p:spPr>
            <a:xfrm>
              <a:off x="5410200" y="1568636"/>
              <a:ext cx="36512" cy="3693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3" name="Google Shape;1343;p12"/>
            <p:cNvSpPr/>
            <p:nvPr/>
          </p:nvSpPr>
          <p:spPr>
            <a:xfrm>
              <a:off x="10206038" y="1530477"/>
              <a:ext cx="61912" cy="4924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4" name="Google Shape;1344;p12"/>
            <p:cNvSpPr/>
            <p:nvPr/>
          </p:nvSpPr>
          <p:spPr>
            <a:xfrm>
              <a:off x="6257925" y="1525554"/>
              <a:ext cx="19050" cy="2462"/>
            </a:xfrm>
            <a:custGeom>
              <a:avLst/>
              <a:gdLst/>
              <a:ahLst/>
              <a:cxnLst/>
              <a:rect l="l" t="t" r="r" b="b"/>
              <a:pathLst>
                <a:path w="21" h="2" extrusionOk="0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5" name="Google Shape;1345;p12"/>
            <p:cNvSpPr/>
            <p:nvPr/>
          </p:nvSpPr>
          <p:spPr>
            <a:xfrm>
              <a:off x="10134600" y="1528016"/>
              <a:ext cx="71437" cy="3693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6" name="Google Shape;1346;p12"/>
            <p:cNvSpPr/>
            <p:nvPr/>
          </p:nvSpPr>
          <p:spPr>
            <a:xfrm>
              <a:off x="2582863" y="1560020"/>
              <a:ext cx="7937" cy="1231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7" name="Google Shape;1347;p12"/>
            <p:cNvSpPr/>
            <p:nvPr/>
          </p:nvSpPr>
          <p:spPr>
            <a:xfrm>
              <a:off x="1762125" y="1521861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8" name="Google Shape;1348;p12"/>
            <p:cNvSpPr/>
            <p:nvPr/>
          </p:nvSpPr>
          <p:spPr>
            <a:xfrm>
              <a:off x="10812463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49" name="Google Shape;1349;p12"/>
            <p:cNvSpPr/>
            <p:nvPr/>
          </p:nvSpPr>
          <p:spPr>
            <a:xfrm>
              <a:off x="10896600" y="1545248"/>
              <a:ext cx="7937" cy="246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0" name="Google Shape;1350;p12"/>
            <p:cNvSpPr/>
            <p:nvPr/>
          </p:nvSpPr>
          <p:spPr>
            <a:xfrm>
              <a:off x="9947275" y="155386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1" name="Google Shape;1351;p12"/>
            <p:cNvSpPr/>
            <p:nvPr/>
          </p:nvSpPr>
          <p:spPr>
            <a:xfrm>
              <a:off x="10817225" y="1531708"/>
              <a:ext cx="23812" cy="0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2" name="Google Shape;1352;p12"/>
            <p:cNvSpPr/>
            <p:nvPr/>
          </p:nvSpPr>
          <p:spPr>
            <a:xfrm>
              <a:off x="10836275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3" name="Google Shape;1353;p12"/>
            <p:cNvSpPr/>
            <p:nvPr/>
          </p:nvSpPr>
          <p:spPr>
            <a:xfrm>
              <a:off x="10787063" y="1530477"/>
              <a:ext cx="30162" cy="1231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4" name="Google Shape;1354;p12"/>
            <p:cNvSpPr/>
            <p:nvPr/>
          </p:nvSpPr>
          <p:spPr>
            <a:xfrm>
              <a:off x="4092575" y="1552634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3" h="2" extrusionOk="0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5" name="Google Shape;1355;p12"/>
            <p:cNvSpPr/>
            <p:nvPr/>
          </p:nvSpPr>
          <p:spPr>
            <a:xfrm>
              <a:off x="8528050" y="1567405"/>
              <a:ext cx="3175" cy="1231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6" name="Google Shape;1356;p12"/>
            <p:cNvSpPr/>
            <p:nvPr/>
          </p:nvSpPr>
          <p:spPr>
            <a:xfrm>
              <a:off x="8461375" y="1556326"/>
              <a:ext cx="66675" cy="14771"/>
            </a:xfrm>
            <a:custGeom>
              <a:avLst/>
              <a:gdLst/>
              <a:ahLst/>
              <a:cxnLst/>
              <a:rect l="l" t="t" r="r" b="b"/>
              <a:pathLst>
                <a:path w="69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7" name="Google Shape;1357;p12"/>
            <p:cNvSpPr/>
            <p:nvPr/>
          </p:nvSpPr>
          <p:spPr>
            <a:xfrm>
              <a:off x="1562100" y="1514475"/>
              <a:ext cx="9563100" cy="64008"/>
            </a:xfrm>
            <a:custGeom>
              <a:avLst/>
              <a:gdLst/>
              <a:ahLst/>
              <a:cxnLst/>
              <a:rect l="l" t="t" r="r" b="b"/>
              <a:pathLst>
                <a:path w="10030" h="75" extrusionOk="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8" name="Google Shape;1358;p12"/>
            <p:cNvSpPr/>
            <p:nvPr/>
          </p:nvSpPr>
          <p:spPr>
            <a:xfrm>
              <a:off x="7508875" y="1560020"/>
              <a:ext cx="11112" cy="3693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59" name="Google Shape;1359;p12"/>
            <p:cNvSpPr/>
            <p:nvPr/>
          </p:nvSpPr>
          <p:spPr>
            <a:xfrm>
              <a:off x="5434013" y="156740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0" name="Google Shape;1360;p12"/>
            <p:cNvSpPr/>
            <p:nvPr/>
          </p:nvSpPr>
          <p:spPr>
            <a:xfrm>
              <a:off x="9672638" y="1567405"/>
              <a:ext cx="25400" cy="2462"/>
            </a:xfrm>
            <a:custGeom>
              <a:avLst/>
              <a:gdLst/>
              <a:ahLst/>
              <a:cxnLst/>
              <a:rect l="l" t="t" r="r" b="b"/>
              <a:pathLst>
                <a:path w="27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1" name="Google Shape;1361;p12"/>
            <p:cNvSpPr/>
            <p:nvPr/>
          </p:nvSpPr>
          <p:spPr>
            <a:xfrm>
              <a:off x="10966450" y="1529246"/>
              <a:ext cx="39687" cy="2462"/>
            </a:xfrm>
            <a:custGeom>
              <a:avLst/>
              <a:gdLst/>
              <a:ahLst/>
              <a:cxnLst/>
              <a:rect l="l" t="t" r="r" b="b"/>
              <a:pathLst>
                <a:path w="42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2" name="Google Shape;1362;p12"/>
            <p:cNvSpPr/>
            <p:nvPr/>
          </p:nvSpPr>
          <p:spPr>
            <a:xfrm>
              <a:off x="11329988" y="1552634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6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3" name="Google Shape;1363;p12"/>
            <p:cNvSpPr/>
            <p:nvPr/>
          </p:nvSpPr>
          <p:spPr>
            <a:xfrm>
              <a:off x="11042650" y="1540325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7" extrusionOk="0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4" name="Google Shape;1364;p12"/>
            <p:cNvSpPr/>
            <p:nvPr/>
          </p:nvSpPr>
          <p:spPr>
            <a:xfrm>
              <a:off x="11106150" y="1542787"/>
              <a:ext cx="28575" cy="1231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5" name="Google Shape;1365;p12"/>
            <p:cNvSpPr/>
            <p:nvPr/>
          </p:nvSpPr>
          <p:spPr>
            <a:xfrm>
              <a:off x="10679113" y="1525554"/>
              <a:ext cx="103187" cy="9847"/>
            </a:xfrm>
            <a:custGeom>
              <a:avLst/>
              <a:gdLst/>
              <a:ahLst/>
              <a:cxnLst/>
              <a:rect l="l" t="t" r="r" b="b"/>
              <a:pathLst>
                <a:path w="109" h="12" extrusionOk="0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6" name="Google Shape;1366;p12"/>
            <p:cNvSpPr/>
            <p:nvPr/>
          </p:nvSpPr>
          <p:spPr>
            <a:xfrm>
              <a:off x="11039475" y="1550172"/>
              <a:ext cx="26987" cy="492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7" name="Google Shape;1367;p12"/>
            <p:cNvSpPr/>
            <p:nvPr/>
          </p:nvSpPr>
          <p:spPr>
            <a:xfrm>
              <a:off x="10841038" y="1548941"/>
              <a:ext cx="58737" cy="2462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8" name="Google Shape;1368;p12"/>
            <p:cNvSpPr/>
            <p:nvPr/>
          </p:nvSpPr>
          <p:spPr>
            <a:xfrm>
              <a:off x="10899775" y="1550172"/>
              <a:ext cx="36512" cy="1231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69" name="Google Shape;1369;p12"/>
            <p:cNvSpPr/>
            <p:nvPr/>
          </p:nvSpPr>
          <p:spPr>
            <a:xfrm>
              <a:off x="10958513" y="1555096"/>
              <a:ext cx="46037" cy="0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0" name="Google Shape;1370;p12"/>
            <p:cNvSpPr/>
            <p:nvPr/>
          </p:nvSpPr>
          <p:spPr>
            <a:xfrm>
              <a:off x="10304463" y="1548941"/>
              <a:ext cx="61912" cy="3693"/>
            </a:xfrm>
            <a:custGeom>
              <a:avLst/>
              <a:gdLst/>
              <a:ahLst/>
              <a:cxnLst/>
              <a:rect l="l" t="t" r="r" b="b"/>
              <a:pathLst>
                <a:path w="65" h="4" extrusionOk="0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1" name="Google Shape;1371;p12"/>
            <p:cNvSpPr/>
            <p:nvPr/>
          </p:nvSpPr>
          <p:spPr>
            <a:xfrm>
              <a:off x="10483850" y="1557558"/>
              <a:ext cx="23812" cy="6155"/>
            </a:xfrm>
            <a:custGeom>
              <a:avLst/>
              <a:gdLst/>
              <a:ahLst/>
              <a:cxnLst/>
              <a:rect l="l" t="t" r="r" b="b"/>
              <a:pathLst>
                <a:path w="25" h="7" extrusionOk="0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2" name="Google Shape;1372;p12"/>
            <p:cNvSpPr/>
            <p:nvPr/>
          </p:nvSpPr>
          <p:spPr>
            <a:xfrm>
              <a:off x="10291763" y="1563712"/>
              <a:ext cx="117475" cy="2462"/>
            </a:xfrm>
            <a:custGeom>
              <a:avLst/>
              <a:gdLst/>
              <a:ahLst/>
              <a:cxnLst/>
              <a:rect l="l" t="t" r="r" b="b"/>
              <a:pathLst>
                <a:path w="123" h="4" extrusionOk="0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3" name="Google Shape;1373;p12"/>
            <p:cNvSpPr/>
            <p:nvPr/>
          </p:nvSpPr>
          <p:spPr>
            <a:xfrm>
              <a:off x="9621838" y="1546479"/>
              <a:ext cx="11112" cy="8617"/>
            </a:xfrm>
            <a:custGeom>
              <a:avLst/>
              <a:gdLst/>
              <a:ahLst/>
              <a:cxnLst/>
              <a:rect l="l" t="t" r="r" b="b"/>
              <a:pathLst>
                <a:path w="13" h="10" extrusionOk="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4" name="Google Shape;1374;p12"/>
            <p:cNvSpPr/>
            <p:nvPr/>
          </p:nvSpPr>
          <p:spPr>
            <a:xfrm>
              <a:off x="8951913" y="1568636"/>
              <a:ext cx="96837" cy="8617"/>
            </a:xfrm>
            <a:custGeom>
              <a:avLst/>
              <a:gdLst/>
              <a:ahLst/>
              <a:cxnLst/>
              <a:rect l="l" t="t" r="r" b="b"/>
              <a:pathLst>
                <a:path w="101" h="10" extrusionOk="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5" name="Google Shape;1375;p12"/>
            <p:cNvSpPr/>
            <p:nvPr/>
          </p:nvSpPr>
          <p:spPr>
            <a:xfrm>
              <a:off x="9005888" y="1566174"/>
              <a:ext cx="17462" cy="2462"/>
            </a:xfrm>
            <a:custGeom>
              <a:avLst/>
              <a:gdLst/>
              <a:ahLst/>
              <a:cxnLst/>
              <a:rect l="l" t="t" r="r" b="b"/>
              <a:pathLst>
                <a:path w="19" h="2" extrusionOk="0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6" name="Google Shape;1376;p12"/>
            <p:cNvSpPr/>
            <p:nvPr/>
          </p:nvSpPr>
          <p:spPr>
            <a:xfrm>
              <a:off x="1587500" y="1516937"/>
              <a:ext cx="38100" cy="3693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7" name="Google Shape;1377;p12"/>
            <p:cNvSpPr/>
            <p:nvPr/>
          </p:nvSpPr>
          <p:spPr>
            <a:xfrm>
              <a:off x="1522413" y="1519399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6" extrusionOk="0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8" name="Google Shape;1378;p12"/>
            <p:cNvSpPr/>
            <p:nvPr/>
          </p:nvSpPr>
          <p:spPr>
            <a:xfrm>
              <a:off x="6650038" y="1573559"/>
              <a:ext cx="33337" cy="3693"/>
            </a:xfrm>
            <a:custGeom>
              <a:avLst/>
              <a:gdLst/>
              <a:ahLst/>
              <a:cxnLst/>
              <a:rect l="l" t="t" r="r" b="b"/>
              <a:pathLst>
                <a:path w="34" h="4" extrusionOk="0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79" name="Google Shape;1379;p12"/>
            <p:cNvSpPr/>
            <p:nvPr/>
          </p:nvSpPr>
          <p:spPr>
            <a:xfrm>
              <a:off x="6162675" y="1566174"/>
              <a:ext cx="15875" cy="4924"/>
            </a:xfrm>
            <a:custGeom>
              <a:avLst/>
              <a:gdLst/>
              <a:ahLst/>
              <a:cxnLst/>
              <a:rect l="l" t="t" r="r" b="b"/>
              <a:pathLst>
                <a:path w="17" h="6" extrusionOk="0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380" name="Google Shape;1380;p12"/>
            <p:cNvSpPr/>
            <p:nvPr/>
          </p:nvSpPr>
          <p:spPr>
            <a:xfrm>
              <a:off x="5738813" y="1571097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8" extrusionOk="0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381" name="Google Shape;1381;p12"/>
          <p:cNvSpPr txBox="1">
            <a:spLocks noGrp="1"/>
          </p:cNvSpPr>
          <p:nvPr>
            <p:ph type="body" idx="1"/>
          </p:nvPr>
        </p:nvSpPr>
        <p:spPr>
          <a:xfrm rot="5400000">
            <a:off x="2230726" y="-1344901"/>
            <a:ext cx="5898573" cy="9144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>
            <a:endParaRPr/>
          </a:p>
        </p:txBody>
      </p:sp>
      <p:sp>
        <p:nvSpPr>
          <p:cNvPr id="1382" name="Google Shape;1382;p12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3" name="Google Shape;1383;p12"/>
          <p:cNvSpPr txBox="1">
            <a:spLocks noGrp="1"/>
          </p:cNvSpPr>
          <p:nvPr>
            <p:ph type="dt" idx="10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4" name="Google Shape;1384;p12"/>
          <p:cNvSpPr txBox="1">
            <a:spLocks noGrp="1"/>
          </p:cNvSpPr>
          <p:nvPr>
            <p:ph type="sldNum" idx="12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"/>
          <p:cNvSpPr txBox="1"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4" name="Google Shape;144;p3" descr="Line graphic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45" name="Google Shape;145;p3"/>
            <p:cNvSpPr/>
            <p:nvPr/>
          </p:nvSpPr>
          <p:spPr>
            <a:xfrm>
              <a:off x="12028488" y="1525554"/>
              <a:ext cx="63500" cy="4924"/>
            </a:xfrm>
            <a:custGeom>
              <a:avLst/>
              <a:gdLst/>
              <a:ahLst/>
              <a:cxnLst/>
              <a:rect l="l" t="t" r="r" b="b"/>
              <a:pathLst>
                <a:path w="67" h="6" extrusionOk="0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2022138" y="1532939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2" extrusionOk="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2041188" y="1531708"/>
              <a:ext cx="39687" cy="6155"/>
            </a:xfrm>
            <a:custGeom>
              <a:avLst/>
              <a:gdLst/>
              <a:ahLst/>
              <a:cxnLst/>
              <a:rect l="l" t="t" r="r" b="b"/>
              <a:pathLst>
                <a:path w="41" h="6" extrusionOk="0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11831638" y="1526784"/>
              <a:ext cx="42862" cy="4924"/>
            </a:xfrm>
            <a:custGeom>
              <a:avLst/>
              <a:gdLst/>
              <a:ahLst/>
              <a:cxnLst/>
              <a:rect l="l" t="t" r="r" b="b"/>
              <a:pathLst>
                <a:path w="45" h="6" extrusionOk="0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11809413" y="1531708"/>
              <a:ext cx="41275" cy="2462"/>
            </a:xfrm>
            <a:custGeom>
              <a:avLst/>
              <a:gdLst/>
              <a:ahLst/>
              <a:cxnLst/>
              <a:rect l="l" t="t" r="r" b="b"/>
              <a:pathLst>
                <a:path w="44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12003088" y="1537863"/>
              <a:ext cx="77787" cy="3693"/>
            </a:xfrm>
            <a:custGeom>
              <a:avLst/>
              <a:gdLst/>
              <a:ahLst/>
              <a:cxnLst/>
              <a:rect l="l" t="t" r="r" b="b"/>
              <a:pathLst>
                <a:path w="82" h="5" extrusionOk="0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11664950" y="1523092"/>
              <a:ext cx="39687" cy="4924"/>
            </a:xfrm>
            <a:custGeom>
              <a:avLst/>
              <a:gdLst/>
              <a:ahLst/>
              <a:cxnLst/>
              <a:rect l="l" t="t" r="r" b="b"/>
              <a:pathLst>
                <a:path w="42" h="5" extrusionOk="0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11506200" y="1521861"/>
              <a:ext cx="92075" cy="4924"/>
            </a:xfrm>
            <a:custGeom>
              <a:avLst/>
              <a:gdLst/>
              <a:ahLst/>
              <a:cxnLst/>
              <a:rect l="l" t="t" r="r" b="b"/>
              <a:pathLst>
                <a:path w="98" h="6" extrusionOk="0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11471275" y="1525554"/>
              <a:ext cx="34925" cy="3693"/>
            </a:xfrm>
            <a:custGeom>
              <a:avLst/>
              <a:gdLst/>
              <a:ahLst/>
              <a:cxnLst/>
              <a:rect l="l" t="t" r="r" b="b"/>
              <a:pathLst>
                <a:path w="36" h="3" extrusionOk="0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11710988" y="1529246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5" extrusionOk="0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11691938" y="1532939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11741150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11841163" y="1537863"/>
              <a:ext cx="71437" cy="8617"/>
            </a:xfrm>
            <a:custGeom>
              <a:avLst/>
              <a:gdLst/>
              <a:ahLst/>
              <a:cxnLst/>
              <a:rect l="l" t="t" r="r" b="b"/>
              <a:pathLst>
                <a:path w="75" h="9" extrusionOk="0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11764963" y="1535401"/>
              <a:ext cx="44450" cy="3693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11744325" y="1537863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2" h="2" extrusionOk="0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1482388" y="1531708"/>
              <a:ext cx="85725" cy="3693"/>
            </a:xfrm>
            <a:custGeom>
              <a:avLst/>
              <a:gdLst/>
              <a:ahLst/>
              <a:cxnLst/>
              <a:rect l="l" t="t" r="r" b="b"/>
              <a:pathLst>
                <a:path w="90" h="4" extrusionOk="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1626850" y="1532939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11261725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11553825" y="1534170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11409363" y="1529246"/>
              <a:ext cx="31750" cy="2462"/>
            </a:xfrm>
            <a:custGeom>
              <a:avLst/>
              <a:gdLst/>
              <a:ahLst/>
              <a:cxnLst/>
              <a:rect l="l" t="t" r="r" b="b"/>
              <a:pathLst>
                <a:path w="33" h="3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11618913" y="1531708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11598275" y="1531708"/>
              <a:ext cx="28575" cy="2462"/>
            </a:xfrm>
            <a:custGeom>
              <a:avLst/>
              <a:gdLst/>
              <a:ahLst/>
              <a:cxnLst/>
              <a:rect l="l" t="t" r="r" b="b"/>
              <a:pathLst>
                <a:path w="31" h="3" extrusionOk="0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1137900" y="1534170"/>
              <a:ext cx="188912" cy="23388"/>
            </a:xfrm>
            <a:custGeom>
              <a:avLst/>
              <a:gdLst/>
              <a:ahLst/>
              <a:cxnLst/>
              <a:rect l="l" t="t" r="r" b="b"/>
              <a:pathLst>
                <a:path w="198" h="27" extrusionOk="0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1266488" y="1529246"/>
              <a:ext cx="95250" cy="4924"/>
            </a:xfrm>
            <a:custGeom>
              <a:avLst/>
              <a:gdLst/>
              <a:ahLst/>
              <a:cxnLst/>
              <a:rect l="l" t="t" r="r" b="b"/>
              <a:pathLst>
                <a:path w="100" h="6" extrusionOk="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11361738" y="1531708"/>
              <a:ext cx="134937" cy="12309"/>
            </a:xfrm>
            <a:custGeom>
              <a:avLst/>
              <a:gdLst/>
              <a:ahLst/>
              <a:cxnLst/>
              <a:rect l="l" t="t" r="r" b="b"/>
              <a:pathLst>
                <a:path w="142" h="14" extrusionOk="0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11834813" y="1552634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11764963" y="1542787"/>
              <a:ext cx="117475" cy="9847"/>
            </a:xfrm>
            <a:custGeom>
              <a:avLst/>
              <a:gdLst/>
              <a:ahLst/>
              <a:cxnLst/>
              <a:rect l="l" t="t" r="r" b="b"/>
              <a:pathLst>
                <a:path w="122" h="12" extrusionOk="0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11555413" y="1544017"/>
              <a:ext cx="69850" cy="4924"/>
            </a:xfrm>
            <a:custGeom>
              <a:avLst/>
              <a:gdLst/>
              <a:ahLst/>
              <a:cxnLst/>
              <a:rect l="l" t="t" r="r" b="b"/>
              <a:pathLst>
                <a:path w="74" h="6" extrusionOk="0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11223625" y="1528016"/>
              <a:ext cx="38100" cy="6155"/>
            </a:xfrm>
            <a:custGeom>
              <a:avLst/>
              <a:gdLst/>
              <a:ahLst/>
              <a:cxnLst/>
              <a:rect l="l" t="t" r="r" b="b"/>
              <a:pathLst>
                <a:path w="40" h="7" extrusionOk="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11145838" y="1529246"/>
              <a:ext cx="22225" cy="2462"/>
            </a:xfrm>
            <a:custGeom>
              <a:avLst/>
              <a:gdLst/>
              <a:ahLst/>
              <a:cxnLst/>
              <a:rect l="l" t="t" r="r" b="b"/>
              <a:pathLst>
                <a:path w="24" h="4" extrusionOk="0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6197600" y="1566174"/>
              <a:ext cx="20637" cy="1231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6356350" y="1564943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0" h="2" extrusionOk="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950325" y="1521861"/>
              <a:ext cx="61912" cy="7386"/>
            </a:xfrm>
            <a:custGeom>
              <a:avLst/>
              <a:gdLst/>
              <a:ahLst/>
              <a:cxnLst/>
              <a:rect l="l" t="t" r="r" b="b"/>
              <a:pathLst>
                <a:path w="65" h="9" extrusionOk="0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7537450" y="1546479"/>
              <a:ext cx="28575" cy="3693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7478713" y="1562481"/>
              <a:ext cx="38100" cy="2462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5410200" y="1568636"/>
              <a:ext cx="36512" cy="3693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10206038" y="1530477"/>
              <a:ext cx="61912" cy="4924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6257925" y="1525554"/>
              <a:ext cx="19050" cy="2462"/>
            </a:xfrm>
            <a:custGeom>
              <a:avLst/>
              <a:gdLst/>
              <a:ahLst/>
              <a:cxnLst/>
              <a:rect l="l" t="t" r="r" b="b"/>
              <a:pathLst>
                <a:path w="21" h="2" extrusionOk="0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10134600" y="1528016"/>
              <a:ext cx="71437" cy="3693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2582863" y="1560020"/>
              <a:ext cx="7937" cy="1231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1762125" y="1521861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10812463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0896600" y="1545248"/>
              <a:ext cx="7937" cy="246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9947275" y="155386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10817225" y="1531708"/>
              <a:ext cx="23812" cy="0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10836275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10787063" y="1530477"/>
              <a:ext cx="30162" cy="1231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4092575" y="1552634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3" h="2" extrusionOk="0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8528050" y="1567405"/>
              <a:ext cx="3175" cy="1231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4" name="Google Shape;194;p3"/>
            <p:cNvSpPr/>
            <p:nvPr/>
          </p:nvSpPr>
          <p:spPr>
            <a:xfrm>
              <a:off x="8461375" y="1556326"/>
              <a:ext cx="66675" cy="14771"/>
            </a:xfrm>
            <a:custGeom>
              <a:avLst/>
              <a:gdLst/>
              <a:ahLst/>
              <a:cxnLst/>
              <a:rect l="l" t="t" r="r" b="b"/>
              <a:pathLst>
                <a:path w="69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5" name="Google Shape;195;p3"/>
            <p:cNvSpPr/>
            <p:nvPr/>
          </p:nvSpPr>
          <p:spPr>
            <a:xfrm>
              <a:off x="1562100" y="1514475"/>
              <a:ext cx="9563100" cy="64008"/>
            </a:xfrm>
            <a:custGeom>
              <a:avLst/>
              <a:gdLst/>
              <a:ahLst/>
              <a:cxnLst/>
              <a:rect l="l" t="t" r="r" b="b"/>
              <a:pathLst>
                <a:path w="10030" h="75" extrusionOk="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7508875" y="1560020"/>
              <a:ext cx="11112" cy="3693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5434013" y="156740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9672638" y="1567405"/>
              <a:ext cx="25400" cy="2462"/>
            </a:xfrm>
            <a:custGeom>
              <a:avLst/>
              <a:gdLst/>
              <a:ahLst/>
              <a:cxnLst/>
              <a:rect l="l" t="t" r="r" b="b"/>
              <a:pathLst>
                <a:path w="27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10966450" y="1529246"/>
              <a:ext cx="39687" cy="2462"/>
            </a:xfrm>
            <a:custGeom>
              <a:avLst/>
              <a:gdLst/>
              <a:ahLst/>
              <a:cxnLst/>
              <a:rect l="l" t="t" r="r" b="b"/>
              <a:pathLst>
                <a:path w="42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11329988" y="1552634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6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11042650" y="1540325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7" extrusionOk="0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11106150" y="1542787"/>
              <a:ext cx="28575" cy="1231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10679113" y="1525554"/>
              <a:ext cx="103187" cy="9847"/>
            </a:xfrm>
            <a:custGeom>
              <a:avLst/>
              <a:gdLst/>
              <a:ahLst/>
              <a:cxnLst/>
              <a:rect l="l" t="t" r="r" b="b"/>
              <a:pathLst>
                <a:path w="109" h="12" extrusionOk="0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11039475" y="1550172"/>
              <a:ext cx="26987" cy="492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10841038" y="1548941"/>
              <a:ext cx="58737" cy="2462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10899775" y="1550172"/>
              <a:ext cx="36512" cy="1231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10958513" y="1555096"/>
              <a:ext cx="46037" cy="0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10304463" y="1548941"/>
              <a:ext cx="61912" cy="3693"/>
            </a:xfrm>
            <a:custGeom>
              <a:avLst/>
              <a:gdLst/>
              <a:ahLst/>
              <a:cxnLst/>
              <a:rect l="l" t="t" r="r" b="b"/>
              <a:pathLst>
                <a:path w="65" h="4" extrusionOk="0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10483850" y="1557558"/>
              <a:ext cx="23812" cy="6155"/>
            </a:xfrm>
            <a:custGeom>
              <a:avLst/>
              <a:gdLst/>
              <a:ahLst/>
              <a:cxnLst/>
              <a:rect l="l" t="t" r="r" b="b"/>
              <a:pathLst>
                <a:path w="25" h="7" extrusionOk="0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10291763" y="1563712"/>
              <a:ext cx="117475" cy="2462"/>
            </a:xfrm>
            <a:custGeom>
              <a:avLst/>
              <a:gdLst/>
              <a:ahLst/>
              <a:cxnLst/>
              <a:rect l="l" t="t" r="r" b="b"/>
              <a:pathLst>
                <a:path w="123" h="4" extrusionOk="0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9621838" y="1546479"/>
              <a:ext cx="11112" cy="8617"/>
            </a:xfrm>
            <a:custGeom>
              <a:avLst/>
              <a:gdLst/>
              <a:ahLst/>
              <a:cxnLst/>
              <a:rect l="l" t="t" r="r" b="b"/>
              <a:pathLst>
                <a:path w="13" h="10" extrusionOk="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8951913" y="1568636"/>
              <a:ext cx="96837" cy="8617"/>
            </a:xfrm>
            <a:custGeom>
              <a:avLst/>
              <a:gdLst/>
              <a:ahLst/>
              <a:cxnLst/>
              <a:rect l="l" t="t" r="r" b="b"/>
              <a:pathLst>
                <a:path w="101" h="10" extrusionOk="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9005888" y="1566174"/>
              <a:ext cx="17462" cy="2462"/>
            </a:xfrm>
            <a:custGeom>
              <a:avLst/>
              <a:gdLst/>
              <a:ahLst/>
              <a:cxnLst/>
              <a:rect l="l" t="t" r="r" b="b"/>
              <a:pathLst>
                <a:path w="19" h="2" extrusionOk="0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1587500" y="1516937"/>
              <a:ext cx="38100" cy="3693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1522413" y="1519399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6" extrusionOk="0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650038" y="1573559"/>
              <a:ext cx="33337" cy="3693"/>
            </a:xfrm>
            <a:custGeom>
              <a:avLst/>
              <a:gdLst/>
              <a:ahLst/>
              <a:cxnLst/>
              <a:rect l="l" t="t" r="r" b="b"/>
              <a:pathLst>
                <a:path w="34" h="4" extrusionOk="0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162675" y="1566174"/>
              <a:ext cx="15875" cy="4924"/>
            </a:xfrm>
            <a:custGeom>
              <a:avLst/>
              <a:gdLst/>
              <a:ahLst/>
              <a:cxnLst/>
              <a:rect l="l" t="t" r="r" b="b"/>
              <a:pathLst>
                <a:path w="17" h="6" extrusionOk="0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5738813" y="1571097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8" extrusionOk="0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219" name="Google Shape;219;p3"/>
          <p:cNvSpPr txBox="1"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>
            <a:endParaRPr/>
          </a:p>
        </p:txBody>
      </p:sp>
      <p:sp>
        <p:nvSpPr>
          <p:cNvPr id="220" name="Google Shape;220;p3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3"/>
          <p:cNvSpPr txBox="1">
            <a:spLocks noGrp="1"/>
          </p:cNvSpPr>
          <p:nvPr>
            <p:ph type="dt" idx="10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"/>
          <p:cNvSpPr txBox="1">
            <a:spLocks noGrp="1"/>
          </p:cNvSpPr>
          <p:nvPr>
            <p:ph type="sldNum" idx="12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"/>
          <p:cNvSpPr txBox="1"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25" name="Google Shape;225;p4" descr="Line graphic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226" name="Google Shape;226;p4"/>
            <p:cNvSpPr/>
            <p:nvPr/>
          </p:nvSpPr>
          <p:spPr>
            <a:xfrm>
              <a:off x="12028488" y="1525554"/>
              <a:ext cx="63500" cy="4924"/>
            </a:xfrm>
            <a:custGeom>
              <a:avLst/>
              <a:gdLst/>
              <a:ahLst/>
              <a:cxnLst/>
              <a:rect l="l" t="t" r="r" b="b"/>
              <a:pathLst>
                <a:path w="67" h="6" extrusionOk="0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12022138" y="1532939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2" extrusionOk="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12041188" y="1531708"/>
              <a:ext cx="39687" cy="6155"/>
            </a:xfrm>
            <a:custGeom>
              <a:avLst/>
              <a:gdLst/>
              <a:ahLst/>
              <a:cxnLst/>
              <a:rect l="l" t="t" r="r" b="b"/>
              <a:pathLst>
                <a:path w="41" h="6" extrusionOk="0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11831638" y="1526784"/>
              <a:ext cx="42862" cy="4924"/>
            </a:xfrm>
            <a:custGeom>
              <a:avLst/>
              <a:gdLst/>
              <a:ahLst/>
              <a:cxnLst/>
              <a:rect l="l" t="t" r="r" b="b"/>
              <a:pathLst>
                <a:path w="45" h="6" extrusionOk="0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11809413" y="1531708"/>
              <a:ext cx="41275" cy="2462"/>
            </a:xfrm>
            <a:custGeom>
              <a:avLst/>
              <a:gdLst/>
              <a:ahLst/>
              <a:cxnLst/>
              <a:rect l="l" t="t" r="r" b="b"/>
              <a:pathLst>
                <a:path w="44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12003088" y="1537863"/>
              <a:ext cx="77787" cy="3693"/>
            </a:xfrm>
            <a:custGeom>
              <a:avLst/>
              <a:gdLst/>
              <a:ahLst/>
              <a:cxnLst/>
              <a:rect l="l" t="t" r="r" b="b"/>
              <a:pathLst>
                <a:path w="82" h="5" extrusionOk="0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11664950" y="1523092"/>
              <a:ext cx="39687" cy="4924"/>
            </a:xfrm>
            <a:custGeom>
              <a:avLst/>
              <a:gdLst/>
              <a:ahLst/>
              <a:cxnLst/>
              <a:rect l="l" t="t" r="r" b="b"/>
              <a:pathLst>
                <a:path w="42" h="5" extrusionOk="0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3" name="Google Shape;233;p4"/>
            <p:cNvSpPr/>
            <p:nvPr/>
          </p:nvSpPr>
          <p:spPr>
            <a:xfrm>
              <a:off x="11506200" y="1521861"/>
              <a:ext cx="92075" cy="4924"/>
            </a:xfrm>
            <a:custGeom>
              <a:avLst/>
              <a:gdLst/>
              <a:ahLst/>
              <a:cxnLst/>
              <a:rect l="l" t="t" r="r" b="b"/>
              <a:pathLst>
                <a:path w="98" h="6" extrusionOk="0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4" name="Google Shape;234;p4"/>
            <p:cNvSpPr/>
            <p:nvPr/>
          </p:nvSpPr>
          <p:spPr>
            <a:xfrm>
              <a:off x="11471275" y="1525554"/>
              <a:ext cx="34925" cy="3693"/>
            </a:xfrm>
            <a:custGeom>
              <a:avLst/>
              <a:gdLst/>
              <a:ahLst/>
              <a:cxnLst/>
              <a:rect l="l" t="t" r="r" b="b"/>
              <a:pathLst>
                <a:path w="36" h="3" extrusionOk="0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5" name="Google Shape;235;p4"/>
            <p:cNvSpPr/>
            <p:nvPr/>
          </p:nvSpPr>
          <p:spPr>
            <a:xfrm>
              <a:off x="11710988" y="1529246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5" extrusionOk="0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6" name="Google Shape;236;p4"/>
            <p:cNvSpPr/>
            <p:nvPr/>
          </p:nvSpPr>
          <p:spPr>
            <a:xfrm>
              <a:off x="11691938" y="1532939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11741150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11841163" y="1537863"/>
              <a:ext cx="71437" cy="8617"/>
            </a:xfrm>
            <a:custGeom>
              <a:avLst/>
              <a:gdLst/>
              <a:ahLst/>
              <a:cxnLst/>
              <a:rect l="l" t="t" r="r" b="b"/>
              <a:pathLst>
                <a:path w="75" h="9" extrusionOk="0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11764963" y="1535401"/>
              <a:ext cx="44450" cy="3693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11744325" y="1537863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2" h="2" extrusionOk="0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11482388" y="1531708"/>
              <a:ext cx="85725" cy="3693"/>
            </a:xfrm>
            <a:custGeom>
              <a:avLst/>
              <a:gdLst/>
              <a:ahLst/>
              <a:cxnLst/>
              <a:rect l="l" t="t" r="r" b="b"/>
              <a:pathLst>
                <a:path w="90" h="4" extrusionOk="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11626850" y="1532939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11261725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11553825" y="1534170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5" name="Google Shape;245;p4"/>
            <p:cNvSpPr/>
            <p:nvPr/>
          </p:nvSpPr>
          <p:spPr>
            <a:xfrm>
              <a:off x="11409363" y="1529246"/>
              <a:ext cx="31750" cy="2462"/>
            </a:xfrm>
            <a:custGeom>
              <a:avLst/>
              <a:gdLst/>
              <a:ahLst/>
              <a:cxnLst/>
              <a:rect l="l" t="t" r="r" b="b"/>
              <a:pathLst>
                <a:path w="33" h="3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6" name="Google Shape;246;p4"/>
            <p:cNvSpPr/>
            <p:nvPr/>
          </p:nvSpPr>
          <p:spPr>
            <a:xfrm>
              <a:off x="11618913" y="1531708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11598275" y="1531708"/>
              <a:ext cx="28575" cy="2462"/>
            </a:xfrm>
            <a:custGeom>
              <a:avLst/>
              <a:gdLst/>
              <a:ahLst/>
              <a:cxnLst/>
              <a:rect l="l" t="t" r="r" b="b"/>
              <a:pathLst>
                <a:path w="31" h="3" extrusionOk="0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8" name="Google Shape;248;p4"/>
            <p:cNvSpPr/>
            <p:nvPr/>
          </p:nvSpPr>
          <p:spPr>
            <a:xfrm>
              <a:off x="11137900" y="1534170"/>
              <a:ext cx="188912" cy="23388"/>
            </a:xfrm>
            <a:custGeom>
              <a:avLst/>
              <a:gdLst/>
              <a:ahLst/>
              <a:cxnLst/>
              <a:rect l="l" t="t" r="r" b="b"/>
              <a:pathLst>
                <a:path w="198" h="27" extrusionOk="0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49" name="Google Shape;249;p4"/>
            <p:cNvSpPr/>
            <p:nvPr/>
          </p:nvSpPr>
          <p:spPr>
            <a:xfrm>
              <a:off x="11266488" y="1529246"/>
              <a:ext cx="95250" cy="4924"/>
            </a:xfrm>
            <a:custGeom>
              <a:avLst/>
              <a:gdLst/>
              <a:ahLst/>
              <a:cxnLst/>
              <a:rect l="l" t="t" r="r" b="b"/>
              <a:pathLst>
                <a:path w="100" h="6" extrusionOk="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11361738" y="1531708"/>
              <a:ext cx="134937" cy="12309"/>
            </a:xfrm>
            <a:custGeom>
              <a:avLst/>
              <a:gdLst/>
              <a:ahLst/>
              <a:cxnLst/>
              <a:rect l="l" t="t" r="r" b="b"/>
              <a:pathLst>
                <a:path w="142" h="14" extrusionOk="0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11834813" y="1552634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2" name="Google Shape;252;p4"/>
            <p:cNvSpPr/>
            <p:nvPr/>
          </p:nvSpPr>
          <p:spPr>
            <a:xfrm>
              <a:off x="11764963" y="1542787"/>
              <a:ext cx="117475" cy="9847"/>
            </a:xfrm>
            <a:custGeom>
              <a:avLst/>
              <a:gdLst/>
              <a:ahLst/>
              <a:cxnLst/>
              <a:rect l="l" t="t" r="r" b="b"/>
              <a:pathLst>
                <a:path w="122" h="12" extrusionOk="0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3" name="Google Shape;253;p4"/>
            <p:cNvSpPr/>
            <p:nvPr/>
          </p:nvSpPr>
          <p:spPr>
            <a:xfrm>
              <a:off x="11555413" y="1544017"/>
              <a:ext cx="69850" cy="4924"/>
            </a:xfrm>
            <a:custGeom>
              <a:avLst/>
              <a:gdLst/>
              <a:ahLst/>
              <a:cxnLst/>
              <a:rect l="l" t="t" r="r" b="b"/>
              <a:pathLst>
                <a:path w="74" h="6" extrusionOk="0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11223625" y="1528016"/>
              <a:ext cx="38100" cy="6155"/>
            </a:xfrm>
            <a:custGeom>
              <a:avLst/>
              <a:gdLst/>
              <a:ahLst/>
              <a:cxnLst/>
              <a:rect l="l" t="t" r="r" b="b"/>
              <a:pathLst>
                <a:path w="40" h="7" extrusionOk="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11145838" y="1529246"/>
              <a:ext cx="22225" cy="2462"/>
            </a:xfrm>
            <a:custGeom>
              <a:avLst/>
              <a:gdLst/>
              <a:ahLst/>
              <a:cxnLst/>
              <a:rect l="l" t="t" r="r" b="b"/>
              <a:pathLst>
                <a:path w="24" h="4" extrusionOk="0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6197600" y="1566174"/>
              <a:ext cx="20637" cy="1231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6356350" y="1564943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0" h="2" extrusionOk="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8950325" y="1521861"/>
              <a:ext cx="61912" cy="7386"/>
            </a:xfrm>
            <a:custGeom>
              <a:avLst/>
              <a:gdLst/>
              <a:ahLst/>
              <a:cxnLst/>
              <a:rect l="l" t="t" r="r" b="b"/>
              <a:pathLst>
                <a:path w="65" h="9" extrusionOk="0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7537450" y="1546479"/>
              <a:ext cx="28575" cy="3693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7478713" y="1562481"/>
              <a:ext cx="38100" cy="2462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5410200" y="1568636"/>
              <a:ext cx="36512" cy="3693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10206038" y="1530477"/>
              <a:ext cx="61912" cy="4924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6257925" y="1525554"/>
              <a:ext cx="19050" cy="2462"/>
            </a:xfrm>
            <a:custGeom>
              <a:avLst/>
              <a:gdLst/>
              <a:ahLst/>
              <a:cxnLst/>
              <a:rect l="l" t="t" r="r" b="b"/>
              <a:pathLst>
                <a:path w="21" h="2" extrusionOk="0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10134600" y="1528016"/>
              <a:ext cx="71437" cy="3693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2582863" y="1560020"/>
              <a:ext cx="7937" cy="1231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1762125" y="1521861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10812463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10896600" y="1545248"/>
              <a:ext cx="7937" cy="246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9947275" y="155386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10817225" y="1531708"/>
              <a:ext cx="23812" cy="0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10836275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10787063" y="1530477"/>
              <a:ext cx="30162" cy="1231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4092575" y="1552634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3" h="2" extrusionOk="0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8528050" y="1567405"/>
              <a:ext cx="3175" cy="1231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8461375" y="1556326"/>
              <a:ext cx="66675" cy="14771"/>
            </a:xfrm>
            <a:custGeom>
              <a:avLst/>
              <a:gdLst/>
              <a:ahLst/>
              <a:cxnLst/>
              <a:rect l="l" t="t" r="r" b="b"/>
              <a:pathLst>
                <a:path w="69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1562100" y="1514475"/>
              <a:ext cx="9563100" cy="64008"/>
            </a:xfrm>
            <a:custGeom>
              <a:avLst/>
              <a:gdLst/>
              <a:ahLst/>
              <a:cxnLst/>
              <a:rect l="l" t="t" r="r" b="b"/>
              <a:pathLst>
                <a:path w="10030" h="75" extrusionOk="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7508875" y="1560020"/>
              <a:ext cx="11112" cy="3693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5434013" y="156740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9672638" y="1567405"/>
              <a:ext cx="25400" cy="2462"/>
            </a:xfrm>
            <a:custGeom>
              <a:avLst/>
              <a:gdLst/>
              <a:ahLst/>
              <a:cxnLst/>
              <a:rect l="l" t="t" r="r" b="b"/>
              <a:pathLst>
                <a:path w="27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10966450" y="1529246"/>
              <a:ext cx="39687" cy="2462"/>
            </a:xfrm>
            <a:custGeom>
              <a:avLst/>
              <a:gdLst/>
              <a:ahLst/>
              <a:cxnLst/>
              <a:rect l="l" t="t" r="r" b="b"/>
              <a:pathLst>
                <a:path w="42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11329988" y="1552634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6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11042650" y="1540325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7" extrusionOk="0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11106150" y="1542787"/>
              <a:ext cx="28575" cy="1231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10679113" y="1525554"/>
              <a:ext cx="103187" cy="9847"/>
            </a:xfrm>
            <a:custGeom>
              <a:avLst/>
              <a:gdLst/>
              <a:ahLst/>
              <a:cxnLst/>
              <a:rect l="l" t="t" r="r" b="b"/>
              <a:pathLst>
                <a:path w="109" h="12" extrusionOk="0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11039475" y="1550172"/>
              <a:ext cx="26987" cy="492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10841038" y="1548941"/>
              <a:ext cx="58737" cy="2462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10899775" y="1550172"/>
              <a:ext cx="36512" cy="1231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10958513" y="1555096"/>
              <a:ext cx="46037" cy="0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10304463" y="1548941"/>
              <a:ext cx="61912" cy="3693"/>
            </a:xfrm>
            <a:custGeom>
              <a:avLst/>
              <a:gdLst/>
              <a:ahLst/>
              <a:cxnLst/>
              <a:rect l="l" t="t" r="r" b="b"/>
              <a:pathLst>
                <a:path w="65" h="4" extrusionOk="0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10483850" y="1557558"/>
              <a:ext cx="23812" cy="6155"/>
            </a:xfrm>
            <a:custGeom>
              <a:avLst/>
              <a:gdLst/>
              <a:ahLst/>
              <a:cxnLst/>
              <a:rect l="l" t="t" r="r" b="b"/>
              <a:pathLst>
                <a:path w="25" h="7" extrusionOk="0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10291763" y="1563712"/>
              <a:ext cx="117475" cy="2462"/>
            </a:xfrm>
            <a:custGeom>
              <a:avLst/>
              <a:gdLst/>
              <a:ahLst/>
              <a:cxnLst/>
              <a:rect l="l" t="t" r="r" b="b"/>
              <a:pathLst>
                <a:path w="123" h="4" extrusionOk="0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9621838" y="1546479"/>
              <a:ext cx="11112" cy="8617"/>
            </a:xfrm>
            <a:custGeom>
              <a:avLst/>
              <a:gdLst/>
              <a:ahLst/>
              <a:cxnLst/>
              <a:rect l="l" t="t" r="r" b="b"/>
              <a:pathLst>
                <a:path w="13" h="10" extrusionOk="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8951913" y="1568636"/>
              <a:ext cx="96837" cy="8617"/>
            </a:xfrm>
            <a:custGeom>
              <a:avLst/>
              <a:gdLst/>
              <a:ahLst/>
              <a:cxnLst/>
              <a:rect l="l" t="t" r="r" b="b"/>
              <a:pathLst>
                <a:path w="101" h="10" extrusionOk="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9005888" y="1566174"/>
              <a:ext cx="17462" cy="2462"/>
            </a:xfrm>
            <a:custGeom>
              <a:avLst/>
              <a:gdLst/>
              <a:ahLst/>
              <a:cxnLst/>
              <a:rect l="l" t="t" r="r" b="b"/>
              <a:pathLst>
                <a:path w="19" h="2" extrusionOk="0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1587500" y="1516937"/>
              <a:ext cx="38100" cy="3693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1522413" y="1519399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6" extrusionOk="0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6650038" y="1573559"/>
              <a:ext cx="33337" cy="3693"/>
            </a:xfrm>
            <a:custGeom>
              <a:avLst/>
              <a:gdLst/>
              <a:ahLst/>
              <a:cxnLst/>
              <a:rect l="l" t="t" r="r" b="b"/>
              <a:pathLst>
                <a:path w="34" h="4" extrusionOk="0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6162675" y="1566174"/>
              <a:ext cx="15875" cy="4924"/>
            </a:xfrm>
            <a:custGeom>
              <a:avLst/>
              <a:gdLst/>
              <a:ahLst/>
              <a:cxnLst/>
              <a:rect l="l" t="t" r="r" b="b"/>
              <a:pathLst>
                <a:path w="17" h="6" extrusionOk="0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5738813" y="1571097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8" extrusionOk="0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300" name="Google Shape;300;p4"/>
          <p:cNvSpPr txBox="1">
            <a:spLocks noGrp="1"/>
          </p:cNvSpPr>
          <p:nvPr>
            <p:ph type="body" idx="1"/>
          </p:nvPr>
        </p:nvSpPr>
        <p:spPr>
          <a:xfrm>
            <a:off x="1522413" y="1905000"/>
            <a:ext cx="4419599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301" name="Google Shape;301;p4"/>
          <p:cNvSpPr txBox="1">
            <a:spLocks noGrp="1"/>
          </p:cNvSpPr>
          <p:nvPr>
            <p:ph type="body" idx="2"/>
          </p:nvPr>
        </p:nvSpPr>
        <p:spPr>
          <a:xfrm>
            <a:off x="6246815" y="1905000"/>
            <a:ext cx="4419598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>
            <a:endParaRPr/>
          </a:p>
        </p:txBody>
      </p:sp>
      <p:sp>
        <p:nvSpPr>
          <p:cNvPr id="302" name="Google Shape;302;p4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4"/>
          <p:cNvSpPr txBox="1">
            <a:spLocks noGrp="1"/>
          </p:cNvSpPr>
          <p:nvPr>
            <p:ph type="dt" idx="10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4"/>
          <p:cNvSpPr txBox="1">
            <a:spLocks noGrp="1"/>
          </p:cNvSpPr>
          <p:nvPr>
            <p:ph type="sldNum" idx="12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"/>
          <p:cNvSpPr txBox="1"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07" name="Google Shape;307;p5" descr="Line graphic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308" name="Google Shape;308;p5"/>
            <p:cNvSpPr/>
            <p:nvPr/>
          </p:nvSpPr>
          <p:spPr>
            <a:xfrm>
              <a:off x="12028488" y="1525554"/>
              <a:ext cx="63500" cy="4924"/>
            </a:xfrm>
            <a:custGeom>
              <a:avLst/>
              <a:gdLst/>
              <a:ahLst/>
              <a:cxnLst/>
              <a:rect l="l" t="t" r="r" b="b"/>
              <a:pathLst>
                <a:path w="67" h="6" extrusionOk="0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09" name="Google Shape;309;p5"/>
            <p:cNvSpPr/>
            <p:nvPr/>
          </p:nvSpPr>
          <p:spPr>
            <a:xfrm>
              <a:off x="12022138" y="1532939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2" extrusionOk="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0" name="Google Shape;310;p5"/>
            <p:cNvSpPr/>
            <p:nvPr/>
          </p:nvSpPr>
          <p:spPr>
            <a:xfrm>
              <a:off x="12041188" y="1531708"/>
              <a:ext cx="39687" cy="6155"/>
            </a:xfrm>
            <a:custGeom>
              <a:avLst/>
              <a:gdLst/>
              <a:ahLst/>
              <a:cxnLst/>
              <a:rect l="l" t="t" r="r" b="b"/>
              <a:pathLst>
                <a:path w="41" h="6" extrusionOk="0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1" name="Google Shape;311;p5"/>
            <p:cNvSpPr/>
            <p:nvPr/>
          </p:nvSpPr>
          <p:spPr>
            <a:xfrm>
              <a:off x="11831638" y="1526784"/>
              <a:ext cx="42862" cy="4924"/>
            </a:xfrm>
            <a:custGeom>
              <a:avLst/>
              <a:gdLst/>
              <a:ahLst/>
              <a:cxnLst/>
              <a:rect l="l" t="t" r="r" b="b"/>
              <a:pathLst>
                <a:path w="45" h="6" extrusionOk="0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2" name="Google Shape;312;p5"/>
            <p:cNvSpPr/>
            <p:nvPr/>
          </p:nvSpPr>
          <p:spPr>
            <a:xfrm>
              <a:off x="11809413" y="1531708"/>
              <a:ext cx="41275" cy="2462"/>
            </a:xfrm>
            <a:custGeom>
              <a:avLst/>
              <a:gdLst/>
              <a:ahLst/>
              <a:cxnLst/>
              <a:rect l="l" t="t" r="r" b="b"/>
              <a:pathLst>
                <a:path w="44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3" name="Google Shape;313;p5"/>
            <p:cNvSpPr/>
            <p:nvPr/>
          </p:nvSpPr>
          <p:spPr>
            <a:xfrm>
              <a:off x="12003088" y="1537863"/>
              <a:ext cx="77787" cy="3693"/>
            </a:xfrm>
            <a:custGeom>
              <a:avLst/>
              <a:gdLst/>
              <a:ahLst/>
              <a:cxnLst/>
              <a:rect l="l" t="t" r="r" b="b"/>
              <a:pathLst>
                <a:path w="82" h="5" extrusionOk="0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4" name="Google Shape;314;p5"/>
            <p:cNvSpPr/>
            <p:nvPr/>
          </p:nvSpPr>
          <p:spPr>
            <a:xfrm>
              <a:off x="11664950" y="1523092"/>
              <a:ext cx="39687" cy="4924"/>
            </a:xfrm>
            <a:custGeom>
              <a:avLst/>
              <a:gdLst/>
              <a:ahLst/>
              <a:cxnLst/>
              <a:rect l="l" t="t" r="r" b="b"/>
              <a:pathLst>
                <a:path w="42" h="5" extrusionOk="0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5" name="Google Shape;315;p5"/>
            <p:cNvSpPr/>
            <p:nvPr/>
          </p:nvSpPr>
          <p:spPr>
            <a:xfrm>
              <a:off x="11506200" y="1521861"/>
              <a:ext cx="92075" cy="4924"/>
            </a:xfrm>
            <a:custGeom>
              <a:avLst/>
              <a:gdLst/>
              <a:ahLst/>
              <a:cxnLst/>
              <a:rect l="l" t="t" r="r" b="b"/>
              <a:pathLst>
                <a:path w="98" h="6" extrusionOk="0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6" name="Google Shape;316;p5"/>
            <p:cNvSpPr/>
            <p:nvPr/>
          </p:nvSpPr>
          <p:spPr>
            <a:xfrm>
              <a:off x="11471275" y="1525554"/>
              <a:ext cx="34925" cy="3693"/>
            </a:xfrm>
            <a:custGeom>
              <a:avLst/>
              <a:gdLst/>
              <a:ahLst/>
              <a:cxnLst/>
              <a:rect l="l" t="t" r="r" b="b"/>
              <a:pathLst>
                <a:path w="36" h="3" extrusionOk="0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11710988" y="1529246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5" extrusionOk="0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11691938" y="1532939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11741150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11841163" y="1537863"/>
              <a:ext cx="71437" cy="8617"/>
            </a:xfrm>
            <a:custGeom>
              <a:avLst/>
              <a:gdLst/>
              <a:ahLst/>
              <a:cxnLst/>
              <a:rect l="l" t="t" r="r" b="b"/>
              <a:pathLst>
                <a:path w="75" h="9" extrusionOk="0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>
              <a:off x="11764963" y="1535401"/>
              <a:ext cx="44450" cy="3693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11744325" y="1537863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2" h="2" extrusionOk="0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3" name="Google Shape;323;p5"/>
            <p:cNvSpPr/>
            <p:nvPr/>
          </p:nvSpPr>
          <p:spPr>
            <a:xfrm>
              <a:off x="11482388" y="1531708"/>
              <a:ext cx="85725" cy="3693"/>
            </a:xfrm>
            <a:custGeom>
              <a:avLst/>
              <a:gdLst/>
              <a:ahLst/>
              <a:cxnLst/>
              <a:rect l="l" t="t" r="r" b="b"/>
              <a:pathLst>
                <a:path w="90" h="4" extrusionOk="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4" name="Google Shape;324;p5"/>
            <p:cNvSpPr/>
            <p:nvPr/>
          </p:nvSpPr>
          <p:spPr>
            <a:xfrm>
              <a:off x="11626850" y="1532939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5" name="Google Shape;325;p5"/>
            <p:cNvSpPr/>
            <p:nvPr/>
          </p:nvSpPr>
          <p:spPr>
            <a:xfrm>
              <a:off x="11261725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6" name="Google Shape;326;p5"/>
            <p:cNvSpPr/>
            <p:nvPr/>
          </p:nvSpPr>
          <p:spPr>
            <a:xfrm>
              <a:off x="11553825" y="1534170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7" name="Google Shape;327;p5"/>
            <p:cNvSpPr/>
            <p:nvPr/>
          </p:nvSpPr>
          <p:spPr>
            <a:xfrm>
              <a:off x="11409363" y="1529246"/>
              <a:ext cx="31750" cy="2462"/>
            </a:xfrm>
            <a:custGeom>
              <a:avLst/>
              <a:gdLst/>
              <a:ahLst/>
              <a:cxnLst/>
              <a:rect l="l" t="t" r="r" b="b"/>
              <a:pathLst>
                <a:path w="33" h="3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8" name="Google Shape;328;p5"/>
            <p:cNvSpPr/>
            <p:nvPr/>
          </p:nvSpPr>
          <p:spPr>
            <a:xfrm>
              <a:off x="11618913" y="1531708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29" name="Google Shape;329;p5"/>
            <p:cNvSpPr/>
            <p:nvPr/>
          </p:nvSpPr>
          <p:spPr>
            <a:xfrm>
              <a:off x="11598275" y="1531708"/>
              <a:ext cx="28575" cy="2462"/>
            </a:xfrm>
            <a:custGeom>
              <a:avLst/>
              <a:gdLst/>
              <a:ahLst/>
              <a:cxnLst/>
              <a:rect l="l" t="t" r="r" b="b"/>
              <a:pathLst>
                <a:path w="31" h="3" extrusionOk="0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0" name="Google Shape;330;p5"/>
            <p:cNvSpPr/>
            <p:nvPr/>
          </p:nvSpPr>
          <p:spPr>
            <a:xfrm>
              <a:off x="11137900" y="1534170"/>
              <a:ext cx="188912" cy="23388"/>
            </a:xfrm>
            <a:custGeom>
              <a:avLst/>
              <a:gdLst/>
              <a:ahLst/>
              <a:cxnLst/>
              <a:rect l="l" t="t" r="r" b="b"/>
              <a:pathLst>
                <a:path w="198" h="27" extrusionOk="0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1" name="Google Shape;331;p5"/>
            <p:cNvSpPr/>
            <p:nvPr/>
          </p:nvSpPr>
          <p:spPr>
            <a:xfrm>
              <a:off x="11266488" y="1529246"/>
              <a:ext cx="95250" cy="4924"/>
            </a:xfrm>
            <a:custGeom>
              <a:avLst/>
              <a:gdLst/>
              <a:ahLst/>
              <a:cxnLst/>
              <a:rect l="l" t="t" r="r" b="b"/>
              <a:pathLst>
                <a:path w="100" h="6" extrusionOk="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2" name="Google Shape;332;p5"/>
            <p:cNvSpPr/>
            <p:nvPr/>
          </p:nvSpPr>
          <p:spPr>
            <a:xfrm>
              <a:off x="11361738" y="1531708"/>
              <a:ext cx="134937" cy="12309"/>
            </a:xfrm>
            <a:custGeom>
              <a:avLst/>
              <a:gdLst/>
              <a:ahLst/>
              <a:cxnLst/>
              <a:rect l="l" t="t" r="r" b="b"/>
              <a:pathLst>
                <a:path w="142" h="14" extrusionOk="0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3" name="Google Shape;333;p5"/>
            <p:cNvSpPr/>
            <p:nvPr/>
          </p:nvSpPr>
          <p:spPr>
            <a:xfrm>
              <a:off x="11834813" y="1552634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4" name="Google Shape;334;p5"/>
            <p:cNvSpPr/>
            <p:nvPr/>
          </p:nvSpPr>
          <p:spPr>
            <a:xfrm>
              <a:off x="11764963" y="1542787"/>
              <a:ext cx="117475" cy="9847"/>
            </a:xfrm>
            <a:custGeom>
              <a:avLst/>
              <a:gdLst/>
              <a:ahLst/>
              <a:cxnLst/>
              <a:rect l="l" t="t" r="r" b="b"/>
              <a:pathLst>
                <a:path w="122" h="12" extrusionOk="0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5" name="Google Shape;335;p5"/>
            <p:cNvSpPr/>
            <p:nvPr/>
          </p:nvSpPr>
          <p:spPr>
            <a:xfrm>
              <a:off x="11555413" y="1544017"/>
              <a:ext cx="69850" cy="4924"/>
            </a:xfrm>
            <a:custGeom>
              <a:avLst/>
              <a:gdLst/>
              <a:ahLst/>
              <a:cxnLst/>
              <a:rect l="l" t="t" r="r" b="b"/>
              <a:pathLst>
                <a:path w="74" h="6" extrusionOk="0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6" name="Google Shape;336;p5"/>
            <p:cNvSpPr/>
            <p:nvPr/>
          </p:nvSpPr>
          <p:spPr>
            <a:xfrm>
              <a:off x="11223625" y="1528016"/>
              <a:ext cx="38100" cy="6155"/>
            </a:xfrm>
            <a:custGeom>
              <a:avLst/>
              <a:gdLst/>
              <a:ahLst/>
              <a:cxnLst/>
              <a:rect l="l" t="t" r="r" b="b"/>
              <a:pathLst>
                <a:path w="40" h="7" extrusionOk="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7" name="Google Shape;337;p5"/>
            <p:cNvSpPr/>
            <p:nvPr/>
          </p:nvSpPr>
          <p:spPr>
            <a:xfrm>
              <a:off x="11145838" y="1529246"/>
              <a:ext cx="22225" cy="2462"/>
            </a:xfrm>
            <a:custGeom>
              <a:avLst/>
              <a:gdLst/>
              <a:ahLst/>
              <a:cxnLst/>
              <a:rect l="l" t="t" r="r" b="b"/>
              <a:pathLst>
                <a:path w="24" h="4" extrusionOk="0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8" name="Google Shape;338;p5"/>
            <p:cNvSpPr/>
            <p:nvPr/>
          </p:nvSpPr>
          <p:spPr>
            <a:xfrm>
              <a:off x="6197600" y="1566174"/>
              <a:ext cx="20637" cy="1231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39" name="Google Shape;339;p5"/>
            <p:cNvSpPr/>
            <p:nvPr/>
          </p:nvSpPr>
          <p:spPr>
            <a:xfrm>
              <a:off x="6356350" y="1564943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0" h="2" extrusionOk="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0" name="Google Shape;340;p5"/>
            <p:cNvSpPr/>
            <p:nvPr/>
          </p:nvSpPr>
          <p:spPr>
            <a:xfrm>
              <a:off x="8950325" y="1521861"/>
              <a:ext cx="61912" cy="7386"/>
            </a:xfrm>
            <a:custGeom>
              <a:avLst/>
              <a:gdLst/>
              <a:ahLst/>
              <a:cxnLst/>
              <a:rect l="l" t="t" r="r" b="b"/>
              <a:pathLst>
                <a:path w="65" h="9" extrusionOk="0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1" name="Google Shape;341;p5"/>
            <p:cNvSpPr/>
            <p:nvPr/>
          </p:nvSpPr>
          <p:spPr>
            <a:xfrm>
              <a:off x="7537450" y="1546479"/>
              <a:ext cx="28575" cy="3693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2" name="Google Shape;342;p5"/>
            <p:cNvSpPr/>
            <p:nvPr/>
          </p:nvSpPr>
          <p:spPr>
            <a:xfrm>
              <a:off x="7478713" y="1562481"/>
              <a:ext cx="38100" cy="2462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3" name="Google Shape;343;p5"/>
            <p:cNvSpPr/>
            <p:nvPr/>
          </p:nvSpPr>
          <p:spPr>
            <a:xfrm>
              <a:off x="5410200" y="1568636"/>
              <a:ext cx="36512" cy="3693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4" name="Google Shape;344;p5"/>
            <p:cNvSpPr/>
            <p:nvPr/>
          </p:nvSpPr>
          <p:spPr>
            <a:xfrm>
              <a:off x="10206038" y="1530477"/>
              <a:ext cx="61912" cy="4924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5" name="Google Shape;345;p5"/>
            <p:cNvSpPr/>
            <p:nvPr/>
          </p:nvSpPr>
          <p:spPr>
            <a:xfrm>
              <a:off x="6257925" y="1525554"/>
              <a:ext cx="19050" cy="2462"/>
            </a:xfrm>
            <a:custGeom>
              <a:avLst/>
              <a:gdLst/>
              <a:ahLst/>
              <a:cxnLst/>
              <a:rect l="l" t="t" r="r" b="b"/>
              <a:pathLst>
                <a:path w="21" h="2" extrusionOk="0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6" name="Google Shape;346;p5"/>
            <p:cNvSpPr/>
            <p:nvPr/>
          </p:nvSpPr>
          <p:spPr>
            <a:xfrm>
              <a:off x="10134600" y="1528016"/>
              <a:ext cx="71437" cy="3693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7" name="Google Shape;347;p5"/>
            <p:cNvSpPr/>
            <p:nvPr/>
          </p:nvSpPr>
          <p:spPr>
            <a:xfrm>
              <a:off x="2582863" y="1560020"/>
              <a:ext cx="7937" cy="1231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8" name="Google Shape;348;p5"/>
            <p:cNvSpPr/>
            <p:nvPr/>
          </p:nvSpPr>
          <p:spPr>
            <a:xfrm>
              <a:off x="1762125" y="1521861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49" name="Google Shape;349;p5"/>
            <p:cNvSpPr/>
            <p:nvPr/>
          </p:nvSpPr>
          <p:spPr>
            <a:xfrm>
              <a:off x="10812463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0" name="Google Shape;350;p5"/>
            <p:cNvSpPr/>
            <p:nvPr/>
          </p:nvSpPr>
          <p:spPr>
            <a:xfrm>
              <a:off x="10896600" y="1545248"/>
              <a:ext cx="7937" cy="246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1" name="Google Shape;351;p5"/>
            <p:cNvSpPr/>
            <p:nvPr/>
          </p:nvSpPr>
          <p:spPr>
            <a:xfrm>
              <a:off x="9947275" y="155386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2" name="Google Shape;352;p5"/>
            <p:cNvSpPr/>
            <p:nvPr/>
          </p:nvSpPr>
          <p:spPr>
            <a:xfrm>
              <a:off x="10817225" y="1531708"/>
              <a:ext cx="23812" cy="0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3" name="Google Shape;353;p5"/>
            <p:cNvSpPr/>
            <p:nvPr/>
          </p:nvSpPr>
          <p:spPr>
            <a:xfrm>
              <a:off x="10836275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4" name="Google Shape;354;p5"/>
            <p:cNvSpPr/>
            <p:nvPr/>
          </p:nvSpPr>
          <p:spPr>
            <a:xfrm>
              <a:off x="10787063" y="1530477"/>
              <a:ext cx="30162" cy="1231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5" name="Google Shape;355;p5"/>
            <p:cNvSpPr/>
            <p:nvPr/>
          </p:nvSpPr>
          <p:spPr>
            <a:xfrm>
              <a:off x="4092575" y="1552634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3" h="2" extrusionOk="0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6" name="Google Shape;356;p5"/>
            <p:cNvSpPr/>
            <p:nvPr/>
          </p:nvSpPr>
          <p:spPr>
            <a:xfrm>
              <a:off x="8528050" y="1567405"/>
              <a:ext cx="3175" cy="1231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7" name="Google Shape;357;p5"/>
            <p:cNvSpPr/>
            <p:nvPr/>
          </p:nvSpPr>
          <p:spPr>
            <a:xfrm>
              <a:off x="8461375" y="1556326"/>
              <a:ext cx="66675" cy="14771"/>
            </a:xfrm>
            <a:custGeom>
              <a:avLst/>
              <a:gdLst/>
              <a:ahLst/>
              <a:cxnLst/>
              <a:rect l="l" t="t" r="r" b="b"/>
              <a:pathLst>
                <a:path w="69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8" name="Google Shape;358;p5"/>
            <p:cNvSpPr/>
            <p:nvPr/>
          </p:nvSpPr>
          <p:spPr>
            <a:xfrm>
              <a:off x="1562100" y="1514475"/>
              <a:ext cx="9563100" cy="64008"/>
            </a:xfrm>
            <a:custGeom>
              <a:avLst/>
              <a:gdLst/>
              <a:ahLst/>
              <a:cxnLst/>
              <a:rect l="l" t="t" r="r" b="b"/>
              <a:pathLst>
                <a:path w="10030" h="75" extrusionOk="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59" name="Google Shape;359;p5"/>
            <p:cNvSpPr/>
            <p:nvPr/>
          </p:nvSpPr>
          <p:spPr>
            <a:xfrm>
              <a:off x="7508875" y="1560020"/>
              <a:ext cx="11112" cy="3693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0" name="Google Shape;360;p5"/>
            <p:cNvSpPr/>
            <p:nvPr/>
          </p:nvSpPr>
          <p:spPr>
            <a:xfrm>
              <a:off x="5434013" y="156740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1" name="Google Shape;361;p5"/>
            <p:cNvSpPr/>
            <p:nvPr/>
          </p:nvSpPr>
          <p:spPr>
            <a:xfrm>
              <a:off x="9672638" y="1567405"/>
              <a:ext cx="25400" cy="2462"/>
            </a:xfrm>
            <a:custGeom>
              <a:avLst/>
              <a:gdLst/>
              <a:ahLst/>
              <a:cxnLst/>
              <a:rect l="l" t="t" r="r" b="b"/>
              <a:pathLst>
                <a:path w="27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2" name="Google Shape;362;p5"/>
            <p:cNvSpPr/>
            <p:nvPr/>
          </p:nvSpPr>
          <p:spPr>
            <a:xfrm>
              <a:off x="10966450" y="1529246"/>
              <a:ext cx="39687" cy="2462"/>
            </a:xfrm>
            <a:custGeom>
              <a:avLst/>
              <a:gdLst/>
              <a:ahLst/>
              <a:cxnLst/>
              <a:rect l="l" t="t" r="r" b="b"/>
              <a:pathLst>
                <a:path w="42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3" name="Google Shape;363;p5"/>
            <p:cNvSpPr/>
            <p:nvPr/>
          </p:nvSpPr>
          <p:spPr>
            <a:xfrm>
              <a:off x="11329988" y="1552634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6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4" name="Google Shape;364;p5"/>
            <p:cNvSpPr/>
            <p:nvPr/>
          </p:nvSpPr>
          <p:spPr>
            <a:xfrm>
              <a:off x="11042650" y="1540325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7" extrusionOk="0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5" name="Google Shape;365;p5"/>
            <p:cNvSpPr/>
            <p:nvPr/>
          </p:nvSpPr>
          <p:spPr>
            <a:xfrm>
              <a:off x="11106150" y="1542787"/>
              <a:ext cx="28575" cy="1231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6" name="Google Shape;366;p5"/>
            <p:cNvSpPr/>
            <p:nvPr/>
          </p:nvSpPr>
          <p:spPr>
            <a:xfrm>
              <a:off x="10679113" y="1525554"/>
              <a:ext cx="103187" cy="9847"/>
            </a:xfrm>
            <a:custGeom>
              <a:avLst/>
              <a:gdLst/>
              <a:ahLst/>
              <a:cxnLst/>
              <a:rect l="l" t="t" r="r" b="b"/>
              <a:pathLst>
                <a:path w="109" h="12" extrusionOk="0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7" name="Google Shape;367;p5"/>
            <p:cNvSpPr/>
            <p:nvPr/>
          </p:nvSpPr>
          <p:spPr>
            <a:xfrm>
              <a:off x="11039475" y="1550172"/>
              <a:ext cx="26987" cy="492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8" name="Google Shape;368;p5"/>
            <p:cNvSpPr/>
            <p:nvPr/>
          </p:nvSpPr>
          <p:spPr>
            <a:xfrm>
              <a:off x="10841038" y="1548941"/>
              <a:ext cx="58737" cy="2462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69" name="Google Shape;369;p5"/>
            <p:cNvSpPr/>
            <p:nvPr/>
          </p:nvSpPr>
          <p:spPr>
            <a:xfrm>
              <a:off x="10899775" y="1550172"/>
              <a:ext cx="36512" cy="1231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0" name="Google Shape;370;p5"/>
            <p:cNvSpPr/>
            <p:nvPr/>
          </p:nvSpPr>
          <p:spPr>
            <a:xfrm>
              <a:off x="10958513" y="1555096"/>
              <a:ext cx="46037" cy="0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1" name="Google Shape;371;p5"/>
            <p:cNvSpPr/>
            <p:nvPr/>
          </p:nvSpPr>
          <p:spPr>
            <a:xfrm>
              <a:off x="10304463" y="1548941"/>
              <a:ext cx="61912" cy="3693"/>
            </a:xfrm>
            <a:custGeom>
              <a:avLst/>
              <a:gdLst/>
              <a:ahLst/>
              <a:cxnLst/>
              <a:rect l="l" t="t" r="r" b="b"/>
              <a:pathLst>
                <a:path w="65" h="4" extrusionOk="0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2" name="Google Shape;372;p5"/>
            <p:cNvSpPr/>
            <p:nvPr/>
          </p:nvSpPr>
          <p:spPr>
            <a:xfrm>
              <a:off x="10483850" y="1557558"/>
              <a:ext cx="23812" cy="6155"/>
            </a:xfrm>
            <a:custGeom>
              <a:avLst/>
              <a:gdLst/>
              <a:ahLst/>
              <a:cxnLst/>
              <a:rect l="l" t="t" r="r" b="b"/>
              <a:pathLst>
                <a:path w="25" h="7" extrusionOk="0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3" name="Google Shape;373;p5"/>
            <p:cNvSpPr/>
            <p:nvPr/>
          </p:nvSpPr>
          <p:spPr>
            <a:xfrm>
              <a:off x="10291763" y="1563712"/>
              <a:ext cx="117475" cy="2462"/>
            </a:xfrm>
            <a:custGeom>
              <a:avLst/>
              <a:gdLst/>
              <a:ahLst/>
              <a:cxnLst/>
              <a:rect l="l" t="t" r="r" b="b"/>
              <a:pathLst>
                <a:path w="123" h="4" extrusionOk="0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4" name="Google Shape;374;p5"/>
            <p:cNvSpPr/>
            <p:nvPr/>
          </p:nvSpPr>
          <p:spPr>
            <a:xfrm>
              <a:off x="9621838" y="1546479"/>
              <a:ext cx="11112" cy="8617"/>
            </a:xfrm>
            <a:custGeom>
              <a:avLst/>
              <a:gdLst/>
              <a:ahLst/>
              <a:cxnLst/>
              <a:rect l="l" t="t" r="r" b="b"/>
              <a:pathLst>
                <a:path w="13" h="10" extrusionOk="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5" name="Google Shape;375;p5"/>
            <p:cNvSpPr/>
            <p:nvPr/>
          </p:nvSpPr>
          <p:spPr>
            <a:xfrm>
              <a:off x="8951913" y="1568636"/>
              <a:ext cx="96837" cy="8617"/>
            </a:xfrm>
            <a:custGeom>
              <a:avLst/>
              <a:gdLst/>
              <a:ahLst/>
              <a:cxnLst/>
              <a:rect l="l" t="t" r="r" b="b"/>
              <a:pathLst>
                <a:path w="101" h="10" extrusionOk="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6" name="Google Shape;376;p5"/>
            <p:cNvSpPr/>
            <p:nvPr/>
          </p:nvSpPr>
          <p:spPr>
            <a:xfrm>
              <a:off x="9005888" y="1566174"/>
              <a:ext cx="17462" cy="2462"/>
            </a:xfrm>
            <a:custGeom>
              <a:avLst/>
              <a:gdLst/>
              <a:ahLst/>
              <a:cxnLst/>
              <a:rect l="l" t="t" r="r" b="b"/>
              <a:pathLst>
                <a:path w="19" h="2" extrusionOk="0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7" name="Google Shape;377;p5"/>
            <p:cNvSpPr/>
            <p:nvPr/>
          </p:nvSpPr>
          <p:spPr>
            <a:xfrm>
              <a:off x="1587500" y="1516937"/>
              <a:ext cx="38100" cy="3693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8" name="Google Shape;378;p5"/>
            <p:cNvSpPr/>
            <p:nvPr/>
          </p:nvSpPr>
          <p:spPr>
            <a:xfrm>
              <a:off x="1522413" y="1519399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6" extrusionOk="0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79" name="Google Shape;379;p5"/>
            <p:cNvSpPr/>
            <p:nvPr/>
          </p:nvSpPr>
          <p:spPr>
            <a:xfrm>
              <a:off x="6650038" y="1573559"/>
              <a:ext cx="33337" cy="3693"/>
            </a:xfrm>
            <a:custGeom>
              <a:avLst/>
              <a:gdLst/>
              <a:ahLst/>
              <a:cxnLst/>
              <a:rect l="l" t="t" r="r" b="b"/>
              <a:pathLst>
                <a:path w="34" h="4" extrusionOk="0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0" name="Google Shape;380;p5"/>
            <p:cNvSpPr/>
            <p:nvPr/>
          </p:nvSpPr>
          <p:spPr>
            <a:xfrm>
              <a:off x="6162675" y="1566174"/>
              <a:ext cx="15875" cy="4924"/>
            </a:xfrm>
            <a:custGeom>
              <a:avLst/>
              <a:gdLst/>
              <a:ahLst/>
              <a:cxnLst/>
              <a:rect l="l" t="t" r="r" b="b"/>
              <a:pathLst>
                <a:path w="17" h="6" extrusionOk="0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381" name="Google Shape;381;p5"/>
            <p:cNvSpPr/>
            <p:nvPr/>
          </p:nvSpPr>
          <p:spPr>
            <a:xfrm>
              <a:off x="5738813" y="1571097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8" extrusionOk="0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382" name="Google Shape;382;p5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5"/>
          <p:cNvSpPr txBox="1">
            <a:spLocks noGrp="1"/>
          </p:cNvSpPr>
          <p:nvPr>
            <p:ph type="dt" idx="10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5"/>
          <p:cNvSpPr txBox="1">
            <a:spLocks noGrp="1"/>
          </p:cNvSpPr>
          <p:nvPr>
            <p:ph type="sldNum" idx="12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7"/>
          <p:cNvSpPr txBox="1"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sz="32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1" name="Google Shape;471;p7" descr="An empty placeholder to add an image. Click on the placeholder and select the image that you wish to add."/>
          <p:cNvSpPr>
            <a:spLocks noGrp="1"/>
          </p:cNvSpPr>
          <p:nvPr>
            <p:ph type="pic" idx="2"/>
          </p:nvPr>
        </p:nvSpPr>
        <p:spPr>
          <a:xfrm>
            <a:off x="1745838" y="1884311"/>
            <a:ext cx="5669280" cy="4041648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grpSp>
        <p:nvGrpSpPr>
          <p:cNvPr id="472" name="Google Shape;472;p7" descr="Box graphic"/>
          <p:cNvGrpSpPr/>
          <p:nvPr/>
        </p:nvGrpSpPr>
        <p:grpSpPr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473" name="Google Shape;473;p7"/>
            <p:cNvGrpSpPr/>
            <p:nvPr/>
          </p:nvGrpSpPr>
          <p:grpSpPr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474" name="Google Shape;474;p7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475" name="Google Shape;475;p7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76" name="Google Shape;476;p7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77" name="Google Shape;477;p7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78" name="Google Shape;478;p7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79" name="Google Shape;479;p7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80" name="Google Shape;480;p7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81" name="Google Shape;481;p7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82" name="Google Shape;482;p7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83" name="Google Shape;483;p7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84" name="Google Shape;484;p7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85" name="Google Shape;485;p7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86" name="Google Shape;486;p7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87" name="Google Shape;487;p7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88" name="Google Shape;488;p7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89" name="Google Shape;489;p7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90" name="Google Shape;490;p7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91" name="Google Shape;491;p7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92" name="Google Shape;492;p7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93" name="Google Shape;493;p7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94" name="Google Shape;494;p7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95" name="Google Shape;495;p7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96" name="Google Shape;496;p7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97" name="Google Shape;497;p7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98" name="Google Shape;498;p7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499" name="Google Shape;499;p7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00" name="Google Shape;500;p7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01" name="Google Shape;501;p7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02" name="Google Shape;502;p7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03" name="Google Shape;503;p7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04" name="Google Shape;504;p7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05" name="Google Shape;505;p7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06" name="Google Shape;506;p7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07" name="Google Shape;507;p7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08" name="Google Shape;508;p7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09" name="Google Shape;509;p7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10" name="Google Shape;510;p7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11" name="Google Shape;511;p7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12" name="Google Shape;512;p7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13" name="Google Shape;513;p7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14" name="Google Shape;514;p7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15" name="Google Shape;515;p7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16" name="Google Shape;516;p7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17" name="Google Shape;517;p7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18" name="Google Shape;518;p7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19" name="Google Shape;519;p7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20" name="Google Shape;520;p7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21" name="Google Shape;521;p7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22" name="Google Shape;522;p7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23" name="Google Shape;523;p7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24" name="Google Shape;524;p7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25" name="Google Shape;525;p7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26" name="Google Shape;526;p7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27" name="Google Shape;527;p7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28" name="Google Shape;528;p7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29" name="Google Shape;529;p7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30" name="Google Shape;530;p7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31" name="Google Shape;531;p7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32" name="Google Shape;532;p7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33" name="Google Shape;533;p7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34" name="Google Shape;534;p7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35" name="Google Shape;535;p7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36" name="Google Shape;536;p7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37" name="Google Shape;537;p7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38" name="Google Shape;538;p7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39" name="Google Shape;539;p7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40" name="Google Shape;540;p7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41" name="Google Shape;541;p7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42" name="Google Shape;542;p7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43" name="Google Shape;543;p7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44" name="Google Shape;544;p7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45" name="Google Shape;545;p7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46" name="Google Shape;546;p7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47" name="Google Shape;547;p7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48" name="Google Shape;548;p7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549" name="Google Shape;549;p7"/>
              <p:cNvGrpSpPr/>
              <p:nvPr/>
            </p:nvGrpSpPr>
            <p:grpSpPr>
              <a:xfrm rot="-5400000" flipH="1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550" name="Google Shape;550;p7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51" name="Google Shape;551;p7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52" name="Google Shape;552;p7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53" name="Google Shape;553;p7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54" name="Google Shape;554;p7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55" name="Google Shape;555;p7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56" name="Google Shape;556;p7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57" name="Google Shape;557;p7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58" name="Google Shape;558;p7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59" name="Google Shape;559;p7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60" name="Google Shape;560;p7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61" name="Google Shape;561;p7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62" name="Google Shape;562;p7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63" name="Google Shape;563;p7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64" name="Google Shape;564;p7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65" name="Google Shape;565;p7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66" name="Google Shape;566;p7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67" name="Google Shape;567;p7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68" name="Google Shape;568;p7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69" name="Google Shape;569;p7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70" name="Google Shape;570;p7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71" name="Google Shape;571;p7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72" name="Google Shape;572;p7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73" name="Google Shape;573;p7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74" name="Google Shape;574;p7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75" name="Google Shape;575;p7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76" name="Google Shape;576;p7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77" name="Google Shape;577;p7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78" name="Google Shape;578;p7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79" name="Google Shape;579;p7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80" name="Google Shape;580;p7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81" name="Google Shape;581;p7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82" name="Google Shape;582;p7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83" name="Google Shape;583;p7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84" name="Google Shape;584;p7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85" name="Google Shape;585;p7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86" name="Google Shape;586;p7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87" name="Google Shape;587;p7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88" name="Google Shape;588;p7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89" name="Google Shape;589;p7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90" name="Google Shape;590;p7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91" name="Google Shape;591;p7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92" name="Google Shape;592;p7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93" name="Google Shape;593;p7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94" name="Google Shape;594;p7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95" name="Google Shape;595;p7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96" name="Google Shape;596;p7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97" name="Google Shape;597;p7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98" name="Google Shape;598;p7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599" name="Google Shape;599;p7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0" name="Google Shape;600;p7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1" name="Google Shape;601;p7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2" name="Google Shape;602;p7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3" name="Google Shape;603;p7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4" name="Google Shape;604;p7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5" name="Google Shape;605;p7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6" name="Google Shape;606;p7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7" name="Google Shape;607;p7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8" name="Google Shape;608;p7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09" name="Google Shape;609;p7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0" name="Google Shape;610;p7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1" name="Google Shape;611;p7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2" name="Google Shape;612;p7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3" name="Google Shape;613;p7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4" name="Google Shape;614;p7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5" name="Google Shape;615;p7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6" name="Google Shape;616;p7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7" name="Google Shape;617;p7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8" name="Google Shape;618;p7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19" name="Google Shape;619;p7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0" name="Google Shape;620;p7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1" name="Google Shape;621;p7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2" name="Google Shape;622;p7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3" name="Google Shape;623;p7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  <p:grpSp>
          <p:nvGrpSpPr>
            <p:cNvPr id="624" name="Google Shape;624;p7"/>
            <p:cNvGrpSpPr/>
            <p:nvPr/>
          </p:nvGrpSpPr>
          <p:grpSpPr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25" name="Google Shape;625;p7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626" name="Google Shape;626;p7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7" name="Google Shape;627;p7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8" name="Google Shape;628;p7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29" name="Google Shape;629;p7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0" name="Google Shape;630;p7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1" name="Google Shape;631;p7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2" name="Google Shape;632;p7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3" name="Google Shape;633;p7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4" name="Google Shape;634;p7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5" name="Google Shape;635;p7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6" name="Google Shape;636;p7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7" name="Google Shape;637;p7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8" name="Google Shape;638;p7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39" name="Google Shape;639;p7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0" name="Google Shape;640;p7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1" name="Google Shape;641;p7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2" name="Google Shape;642;p7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3" name="Google Shape;643;p7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4" name="Google Shape;644;p7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5" name="Google Shape;645;p7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6" name="Google Shape;646;p7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7" name="Google Shape;647;p7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8" name="Google Shape;648;p7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49" name="Google Shape;649;p7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0" name="Google Shape;650;p7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1" name="Google Shape;651;p7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2" name="Google Shape;652;p7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3" name="Google Shape;653;p7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4" name="Google Shape;654;p7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5" name="Google Shape;655;p7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6" name="Google Shape;656;p7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7" name="Google Shape;657;p7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8" name="Google Shape;658;p7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59" name="Google Shape;659;p7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0" name="Google Shape;660;p7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1" name="Google Shape;661;p7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2" name="Google Shape;662;p7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3" name="Google Shape;663;p7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4" name="Google Shape;664;p7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5" name="Google Shape;665;p7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6" name="Google Shape;666;p7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7" name="Google Shape;667;p7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8" name="Google Shape;668;p7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69" name="Google Shape;669;p7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0" name="Google Shape;670;p7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1" name="Google Shape;671;p7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2" name="Google Shape;672;p7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3" name="Google Shape;673;p7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4" name="Google Shape;674;p7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5" name="Google Shape;675;p7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6" name="Google Shape;676;p7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7" name="Google Shape;677;p7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8" name="Google Shape;678;p7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79" name="Google Shape;679;p7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0" name="Google Shape;680;p7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1" name="Google Shape;681;p7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2" name="Google Shape;682;p7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3" name="Google Shape;683;p7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4" name="Google Shape;684;p7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5" name="Google Shape;685;p7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6" name="Google Shape;686;p7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7" name="Google Shape;687;p7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8" name="Google Shape;688;p7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89" name="Google Shape;689;p7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0" name="Google Shape;690;p7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1" name="Google Shape;691;p7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2" name="Google Shape;692;p7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3" name="Google Shape;693;p7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4" name="Google Shape;694;p7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5" name="Google Shape;695;p7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6" name="Google Shape;696;p7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7" name="Google Shape;697;p7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8" name="Google Shape;698;p7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699" name="Google Shape;699;p7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700" name="Google Shape;700;p7"/>
              <p:cNvGrpSpPr/>
              <p:nvPr/>
            </p:nvGrpSpPr>
            <p:grpSpPr>
              <a:xfrm rot="-5400000" flipH="1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701" name="Google Shape;701;p7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2" name="Google Shape;702;p7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3" name="Google Shape;703;p7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4" name="Google Shape;704;p7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5" name="Google Shape;705;p7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6" name="Google Shape;706;p7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7" name="Google Shape;707;p7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8" name="Google Shape;708;p7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09" name="Google Shape;709;p7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0" name="Google Shape;710;p7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1" name="Google Shape;711;p7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2" name="Google Shape;712;p7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3" name="Google Shape;713;p7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4" name="Google Shape;714;p7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5" name="Google Shape;715;p7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6" name="Google Shape;716;p7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7" name="Google Shape;717;p7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8" name="Google Shape;718;p7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19" name="Google Shape;719;p7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0" name="Google Shape;720;p7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1" name="Google Shape;721;p7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2" name="Google Shape;722;p7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3" name="Google Shape;723;p7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4" name="Google Shape;724;p7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5" name="Google Shape;725;p7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6" name="Google Shape;726;p7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7" name="Google Shape;727;p7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8" name="Google Shape;728;p7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29" name="Google Shape;729;p7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0" name="Google Shape;730;p7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1" name="Google Shape;731;p7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2" name="Google Shape;732;p7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3" name="Google Shape;733;p7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4" name="Google Shape;734;p7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5" name="Google Shape;735;p7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6" name="Google Shape;736;p7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7" name="Google Shape;737;p7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8" name="Google Shape;738;p7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39" name="Google Shape;739;p7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0" name="Google Shape;740;p7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1" name="Google Shape;741;p7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2" name="Google Shape;742;p7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3" name="Google Shape;743;p7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4" name="Google Shape;744;p7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5" name="Google Shape;745;p7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6" name="Google Shape;746;p7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7" name="Google Shape;747;p7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8" name="Google Shape;748;p7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49" name="Google Shape;749;p7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0" name="Google Shape;750;p7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1" name="Google Shape;751;p7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2" name="Google Shape;752;p7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3" name="Google Shape;753;p7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4" name="Google Shape;754;p7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5" name="Google Shape;755;p7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6" name="Google Shape;756;p7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7" name="Google Shape;757;p7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8" name="Google Shape;758;p7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59" name="Google Shape;759;p7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0" name="Google Shape;760;p7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1" name="Google Shape;761;p7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2" name="Google Shape;762;p7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3" name="Google Shape;763;p7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4" name="Google Shape;764;p7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5" name="Google Shape;765;p7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6" name="Google Shape;766;p7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7" name="Google Shape;767;p7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8" name="Google Shape;768;p7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69" name="Google Shape;769;p7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0" name="Google Shape;770;p7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1" name="Google Shape;771;p7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2" name="Google Shape;772;p7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3" name="Google Shape;773;p7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774" name="Google Shape;774;p7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</p:grpSp>
      <p:sp>
        <p:nvSpPr>
          <p:cNvPr id="775" name="Google Shape;775;p7"/>
          <p:cNvSpPr txBox="1">
            <a:spLocks noGrp="1"/>
          </p:cNvSpPr>
          <p:nvPr>
            <p:ph type="body" idx="1"/>
          </p:nvPr>
        </p:nvSpPr>
        <p:spPr>
          <a:xfrm>
            <a:off x="7905959" y="3411748"/>
            <a:ext cx="27432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76" name="Google Shape;776;p7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7" name="Google Shape;777;p7"/>
          <p:cNvSpPr txBox="1">
            <a:spLocks noGrp="1"/>
          </p:cNvSpPr>
          <p:nvPr>
            <p:ph type="dt" idx="10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8" name="Google Shape;778;p7"/>
          <p:cNvSpPr txBox="1">
            <a:spLocks noGrp="1"/>
          </p:cNvSpPr>
          <p:nvPr>
            <p:ph type="sldNum" idx="12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8"/>
          <p:cNvSpPr txBox="1"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onsolas"/>
              <a:buNone/>
              <a:defRPr sz="4400" b="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81" name="Google Shape;781;p8" descr="Line graphic"/>
          <p:cNvGrpSpPr/>
          <p:nvPr/>
        </p:nvGrpSpPr>
        <p:grpSpPr>
          <a:xfrm>
            <a:off x="1584896" y="4724400"/>
            <a:ext cx="8631936" cy="64008"/>
            <a:chOff x="-4110038" y="2703513"/>
            <a:chExt cx="17394239" cy="160336"/>
          </a:xfrm>
        </p:grpSpPr>
        <p:sp>
          <p:nvSpPr>
            <p:cNvPr id="782" name="Google Shape;782;p8"/>
            <p:cNvSpPr/>
            <p:nvPr/>
          </p:nvSpPr>
          <p:spPr>
            <a:xfrm>
              <a:off x="12815888" y="2768600"/>
              <a:ext cx="468313" cy="19050"/>
            </a:xfrm>
            <a:custGeom>
              <a:avLst/>
              <a:gdLst/>
              <a:ahLst/>
              <a:cxnLst/>
              <a:rect l="l" t="t" r="r" b="b"/>
              <a:pathLst>
                <a:path w="244" h="8" extrusionOk="0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3" name="Google Shape;783;p8"/>
            <p:cNvSpPr/>
            <p:nvPr/>
          </p:nvSpPr>
          <p:spPr>
            <a:xfrm>
              <a:off x="12380913" y="2755900"/>
              <a:ext cx="461963" cy="26987"/>
            </a:xfrm>
            <a:custGeom>
              <a:avLst/>
              <a:gdLst/>
              <a:ahLst/>
              <a:cxnLst/>
              <a:rect l="l" t="t" r="r" b="b"/>
              <a:pathLst>
                <a:path w="241" h="12" extrusionOk="0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4" name="Google Shape;784;p8"/>
            <p:cNvSpPr/>
            <p:nvPr/>
          </p:nvSpPr>
          <p:spPr>
            <a:xfrm>
              <a:off x="12814300" y="2779713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5" name="Google Shape;785;p8"/>
            <p:cNvSpPr/>
            <p:nvPr/>
          </p:nvSpPr>
          <p:spPr>
            <a:xfrm>
              <a:off x="2738437" y="2795588"/>
              <a:ext cx="425450" cy="15875"/>
            </a:xfrm>
            <a:custGeom>
              <a:avLst/>
              <a:gdLst/>
              <a:ahLst/>
              <a:cxnLst/>
              <a:rect l="l" t="t" r="r" b="b"/>
              <a:pathLst>
                <a:path w="222" h="7" extrusionOk="0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6" name="Google Shape;786;p8"/>
            <p:cNvSpPr/>
            <p:nvPr/>
          </p:nvSpPr>
          <p:spPr>
            <a:xfrm>
              <a:off x="-3646488" y="2800350"/>
              <a:ext cx="46038" cy="3175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7" name="Google Shape;787;p8"/>
            <p:cNvSpPr/>
            <p:nvPr/>
          </p:nvSpPr>
          <p:spPr>
            <a:xfrm>
              <a:off x="2627312" y="2816225"/>
              <a:ext cx="63500" cy="4762"/>
            </a:xfrm>
            <a:custGeom>
              <a:avLst/>
              <a:gdLst/>
              <a:ahLst/>
              <a:cxnLst/>
              <a:rect l="l" t="t" r="r" b="b"/>
              <a:pathLst>
                <a:path w="33" h="2" extrusionOk="0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8" name="Google Shape;788;p8"/>
            <p:cNvSpPr/>
            <p:nvPr/>
          </p:nvSpPr>
          <p:spPr>
            <a:xfrm>
              <a:off x="3103562" y="2741613"/>
              <a:ext cx="28575" cy="3175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89" name="Google Shape;789;p8"/>
            <p:cNvSpPr/>
            <p:nvPr/>
          </p:nvSpPr>
          <p:spPr>
            <a:xfrm>
              <a:off x="1227137" y="2836863"/>
              <a:ext cx="20638" cy="0"/>
            </a:xfrm>
            <a:custGeom>
              <a:avLst/>
              <a:gdLst/>
              <a:ahLst/>
              <a:cxnLst/>
              <a:rect l="l" t="t" r="r" b="b"/>
              <a:pathLst>
                <a:path w="11" h="120000" extrusionOk="0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0" name="Google Shape;790;p8"/>
            <p:cNvSpPr/>
            <p:nvPr/>
          </p:nvSpPr>
          <p:spPr>
            <a:xfrm>
              <a:off x="3660775" y="2713038"/>
              <a:ext cx="331788" cy="20637"/>
            </a:xfrm>
            <a:custGeom>
              <a:avLst/>
              <a:gdLst/>
              <a:ahLst/>
              <a:cxnLst/>
              <a:rect l="l" t="t" r="r" b="b"/>
              <a:pathLst>
                <a:path w="173" h="9" extrusionOk="0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1" name="Google Shape;791;p8"/>
            <p:cNvSpPr/>
            <p:nvPr/>
          </p:nvSpPr>
          <p:spPr>
            <a:xfrm>
              <a:off x="-1674813" y="2768600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2" name="Google Shape;792;p8"/>
            <p:cNvSpPr/>
            <p:nvPr/>
          </p:nvSpPr>
          <p:spPr>
            <a:xfrm>
              <a:off x="-1673225" y="2767013"/>
              <a:ext cx="36513" cy="1587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3" name="Google Shape;793;p8"/>
            <p:cNvSpPr/>
            <p:nvPr/>
          </p:nvSpPr>
          <p:spPr>
            <a:xfrm>
              <a:off x="2690812" y="2811463"/>
              <a:ext cx="47625" cy="4762"/>
            </a:xfrm>
            <a:custGeom>
              <a:avLst/>
              <a:gdLst/>
              <a:ahLst/>
              <a:cxnLst/>
              <a:rect l="l" t="t" r="r" b="b"/>
              <a:pathLst>
                <a:path w="25" h="2" extrusionOk="0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4" name="Google Shape;794;p8"/>
            <p:cNvSpPr/>
            <p:nvPr/>
          </p:nvSpPr>
          <p:spPr>
            <a:xfrm>
              <a:off x="2822575" y="2794000"/>
              <a:ext cx="163513" cy="4762"/>
            </a:xfrm>
            <a:custGeom>
              <a:avLst/>
              <a:gdLst/>
              <a:ahLst/>
              <a:cxnLst/>
              <a:rect l="l" t="t" r="r" b="b"/>
              <a:pathLst>
                <a:path w="85" h="2" extrusionOk="0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5" name="Google Shape;795;p8"/>
            <p:cNvSpPr/>
            <p:nvPr/>
          </p:nvSpPr>
          <p:spPr>
            <a:xfrm>
              <a:off x="715962" y="2809875"/>
              <a:ext cx="1911350" cy="50800"/>
            </a:xfrm>
            <a:custGeom>
              <a:avLst/>
              <a:gdLst/>
              <a:ahLst/>
              <a:cxnLst/>
              <a:rect l="l" t="t" r="r" b="b"/>
              <a:pathLst>
                <a:path w="996" h="23" extrusionOk="0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6" name="Google Shape;796;p8"/>
            <p:cNvSpPr/>
            <p:nvPr/>
          </p:nvSpPr>
          <p:spPr>
            <a:xfrm>
              <a:off x="1995487" y="2822575"/>
              <a:ext cx="20638" cy="0"/>
            </a:xfrm>
            <a:custGeom>
              <a:avLst/>
              <a:gdLst/>
              <a:ahLst/>
              <a:cxnLst/>
              <a:rect l="l" t="t" r="r" b="b"/>
              <a:pathLst>
                <a:path w="10" h="120000" extrusionOk="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7" name="Google Shape;797;p8"/>
            <p:cNvSpPr/>
            <p:nvPr/>
          </p:nvSpPr>
          <p:spPr>
            <a:xfrm>
              <a:off x="1630362" y="2830513"/>
              <a:ext cx="22225" cy="0"/>
            </a:xfrm>
            <a:custGeom>
              <a:avLst/>
              <a:gdLst/>
              <a:ahLst/>
              <a:cxnLst/>
              <a:rect l="l" t="t" r="r" b="b"/>
              <a:pathLst>
                <a:path w="12" h="120000" extrusionOk="0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8" name="Google Shape;798;p8"/>
            <p:cNvSpPr/>
            <p:nvPr/>
          </p:nvSpPr>
          <p:spPr>
            <a:xfrm>
              <a:off x="2651125" y="2798763"/>
              <a:ext cx="46038" cy="1587"/>
            </a:xfrm>
            <a:custGeom>
              <a:avLst/>
              <a:gdLst/>
              <a:ahLst/>
              <a:cxnLst/>
              <a:rect l="l" t="t" r="r" b="b"/>
              <a:pathLst>
                <a:path w="24" h="1" extrusionOk="0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799" name="Google Shape;799;p8"/>
            <p:cNvSpPr/>
            <p:nvPr/>
          </p:nvSpPr>
          <p:spPr>
            <a:xfrm>
              <a:off x="2698750" y="2809875"/>
              <a:ext cx="19050" cy="1587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0" name="Google Shape;800;p8"/>
            <p:cNvSpPr/>
            <p:nvPr/>
          </p:nvSpPr>
          <p:spPr>
            <a:xfrm>
              <a:off x="469900" y="2800350"/>
              <a:ext cx="23813" cy="3175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1" name="Google Shape;801;p8"/>
            <p:cNvSpPr/>
            <p:nvPr/>
          </p:nvSpPr>
          <p:spPr>
            <a:xfrm>
              <a:off x="998537" y="2811463"/>
              <a:ext cx="1076325" cy="20637"/>
            </a:xfrm>
            <a:custGeom>
              <a:avLst/>
              <a:gdLst/>
              <a:ahLst/>
              <a:cxnLst/>
              <a:rect l="l" t="t" r="r" b="b"/>
              <a:pathLst>
                <a:path w="561" h="9" extrusionOk="0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2" name="Google Shape;802;p8"/>
            <p:cNvSpPr/>
            <p:nvPr/>
          </p:nvSpPr>
          <p:spPr>
            <a:xfrm>
              <a:off x="2495550" y="2803525"/>
              <a:ext cx="17463" cy="0"/>
            </a:xfrm>
            <a:custGeom>
              <a:avLst/>
              <a:gdLst/>
              <a:ahLst/>
              <a:cxnLst/>
              <a:rect l="l" t="t" r="r" b="b"/>
              <a:pathLst>
                <a:path w="9" h="120000" extrusionOk="0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3" name="Google Shape;803;p8"/>
            <p:cNvSpPr/>
            <p:nvPr/>
          </p:nvSpPr>
          <p:spPr>
            <a:xfrm>
              <a:off x="2538412" y="2816225"/>
              <a:ext cx="1057275" cy="31750"/>
            </a:xfrm>
            <a:custGeom>
              <a:avLst/>
              <a:gdLst/>
              <a:ahLst/>
              <a:cxnLst/>
              <a:rect l="l" t="t" r="r" b="b"/>
              <a:pathLst>
                <a:path w="551" h="14" extrusionOk="0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4" name="Google Shape;804;p8"/>
            <p:cNvSpPr/>
            <p:nvPr/>
          </p:nvSpPr>
          <p:spPr>
            <a:xfrm>
              <a:off x="11777663" y="2757488"/>
              <a:ext cx="19050" cy="3175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5" name="Google Shape;805;p8"/>
            <p:cNvSpPr/>
            <p:nvPr/>
          </p:nvSpPr>
          <p:spPr>
            <a:xfrm>
              <a:off x="5983288" y="2741613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2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6" name="Google Shape;806;p8"/>
            <p:cNvSpPr/>
            <p:nvPr/>
          </p:nvSpPr>
          <p:spPr>
            <a:xfrm>
              <a:off x="6832600" y="2713038"/>
              <a:ext cx="53975" cy="1587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7" name="Google Shape;807;p8"/>
            <p:cNvSpPr/>
            <p:nvPr/>
          </p:nvSpPr>
          <p:spPr>
            <a:xfrm>
              <a:off x="11317288" y="2755900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8" name="Google Shape;808;p8"/>
            <p:cNvSpPr/>
            <p:nvPr/>
          </p:nvSpPr>
          <p:spPr>
            <a:xfrm>
              <a:off x="8534400" y="2735263"/>
              <a:ext cx="30163" cy="0"/>
            </a:xfrm>
            <a:custGeom>
              <a:avLst/>
              <a:gdLst/>
              <a:ahLst/>
              <a:cxnLst/>
              <a:rect l="l" t="t" r="r" b="b"/>
              <a:pathLst>
                <a:path w="16" h="120000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09" name="Google Shape;809;p8"/>
            <p:cNvSpPr/>
            <p:nvPr/>
          </p:nvSpPr>
          <p:spPr>
            <a:xfrm>
              <a:off x="6821488" y="2714625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0" name="Google Shape;810;p8"/>
            <p:cNvSpPr/>
            <p:nvPr/>
          </p:nvSpPr>
          <p:spPr>
            <a:xfrm>
              <a:off x="5583238" y="2719388"/>
              <a:ext cx="25400" cy="0"/>
            </a:xfrm>
            <a:custGeom>
              <a:avLst/>
              <a:gdLst/>
              <a:ahLst/>
              <a:cxnLst/>
              <a:rect l="l" t="t" r="r" b="b"/>
              <a:pathLst>
                <a:path w="13" h="120000" extrusionOk="0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1" name="Google Shape;811;p8"/>
            <p:cNvSpPr/>
            <p:nvPr/>
          </p:nvSpPr>
          <p:spPr>
            <a:xfrm>
              <a:off x="5638800" y="2740025"/>
              <a:ext cx="23813" cy="1587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2" name="Google Shape;812;p8"/>
            <p:cNvSpPr/>
            <p:nvPr/>
          </p:nvSpPr>
          <p:spPr>
            <a:xfrm>
              <a:off x="4303712" y="2728913"/>
              <a:ext cx="50800" cy="0"/>
            </a:xfrm>
            <a:custGeom>
              <a:avLst/>
              <a:gdLst/>
              <a:ahLst/>
              <a:cxnLst/>
              <a:rect l="l" t="t" r="r" b="b"/>
              <a:pathLst>
                <a:path w="26" h="120000" extrusionOk="0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3" name="Google Shape;813;p8"/>
            <p:cNvSpPr/>
            <p:nvPr/>
          </p:nvSpPr>
          <p:spPr>
            <a:xfrm>
              <a:off x="5519738" y="2735263"/>
              <a:ext cx="9525" cy="317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4" name="Google Shape;814;p8"/>
            <p:cNvSpPr/>
            <p:nvPr/>
          </p:nvSpPr>
          <p:spPr>
            <a:xfrm>
              <a:off x="12096750" y="2784475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5" name="Google Shape;815;p8"/>
            <p:cNvSpPr/>
            <p:nvPr/>
          </p:nvSpPr>
          <p:spPr>
            <a:xfrm>
              <a:off x="12225338" y="2773363"/>
              <a:ext cx="46038" cy="0"/>
            </a:xfrm>
            <a:custGeom>
              <a:avLst/>
              <a:gdLst/>
              <a:ahLst/>
              <a:cxnLst/>
              <a:rect l="l" t="t" r="r" b="b"/>
              <a:pathLst>
                <a:path w="24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6" name="Google Shape;816;p8"/>
            <p:cNvSpPr/>
            <p:nvPr/>
          </p:nvSpPr>
          <p:spPr>
            <a:xfrm>
              <a:off x="9274175" y="2746375"/>
              <a:ext cx="55563" cy="4762"/>
            </a:xfrm>
            <a:custGeom>
              <a:avLst/>
              <a:gdLst/>
              <a:ahLst/>
              <a:cxnLst/>
              <a:rect l="l" t="t" r="r" b="b"/>
              <a:pathLst>
                <a:path w="29" h="2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7" name="Google Shape;817;p8"/>
            <p:cNvSpPr/>
            <p:nvPr/>
          </p:nvSpPr>
          <p:spPr>
            <a:xfrm>
              <a:off x="11847513" y="2827338"/>
              <a:ext cx="34925" cy="3175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8" name="Google Shape;818;p8"/>
            <p:cNvSpPr/>
            <p:nvPr/>
          </p:nvSpPr>
          <p:spPr>
            <a:xfrm>
              <a:off x="11882438" y="2825750"/>
              <a:ext cx="25400" cy="1587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19" name="Google Shape;819;p8"/>
            <p:cNvSpPr/>
            <p:nvPr/>
          </p:nvSpPr>
          <p:spPr>
            <a:xfrm>
              <a:off x="8915400" y="2809875"/>
              <a:ext cx="15875" cy="1587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0" name="Google Shape;820;p8"/>
            <p:cNvSpPr/>
            <p:nvPr/>
          </p:nvSpPr>
          <p:spPr>
            <a:xfrm>
              <a:off x="12109450" y="2752725"/>
              <a:ext cx="454025" cy="23812"/>
            </a:xfrm>
            <a:custGeom>
              <a:avLst/>
              <a:gdLst/>
              <a:ahLst/>
              <a:cxnLst/>
              <a:rect l="l" t="t" r="r" b="b"/>
              <a:pathLst>
                <a:path w="236" h="10" extrusionOk="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1" name="Google Shape;821;p8"/>
            <p:cNvSpPr/>
            <p:nvPr/>
          </p:nvSpPr>
          <p:spPr>
            <a:xfrm>
              <a:off x="12182475" y="2816225"/>
              <a:ext cx="9525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2" name="Google Shape;822;p8"/>
            <p:cNvSpPr/>
            <p:nvPr/>
          </p:nvSpPr>
          <p:spPr>
            <a:xfrm>
              <a:off x="4348162" y="2827338"/>
              <a:ext cx="17463" cy="317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3" name="Google Shape;823;p8"/>
            <p:cNvSpPr/>
            <p:nvPr/>
          </p:nvSpPr>
          <p:spPr>
            <a:xfrm>
              <a:off x="12071350" y="2790825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4" name="Google Shape;824;p8"/>
            <p:cNvSpPr/>
            <p:nvPr/>
          </p:nvSpPr>
          <p:spPr>
            <a:xfrm>
              <a:off x="4754563" y="2827338"/>
              <a:ext cx="4763" cy="0"/>
            </a:xfrm>
            <a:custGeom>
              <a:avLst/>
              <a:gdLst/>
              <a:ahLst/>
              <a:cxnLst/>
              <a:rect l="l" t="t" r="r" b="b"/>
              <a:pathLst>
                <a:path w="2" h="120000" extrusionOk="0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5" name="Google Shape;825;p8"/>
            <p:cNvSpPr/>
            <p:nvPr/>
          </p:nvSpPr>
          <p:spPr>
            <a:xfrm>
              <a:off x="4852988" y="2719388"/>
              <a:ext cx="9525" cy="3175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6" name="Google Shape;826;p8"/>
            <p:cNvSpPr/>
            <p:nvPr/>
          </p:nvSpPr>
          <p:spPr>
            <a:xfrm>
              <a:off x="4759325" y="2827338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7" name="Google Shape;827;p8"/>
            <p:cNvSpPr/>
            <p:nvPr/>
          </p:nvSpPr>
          <p:spPr>
            <a:xfrm>
              <a:off x="6654800" y="2805113"/>
              <a:ext cx="19050" cy="1587"/>
            </a:xfrm>
            <a:custGeom>
              <a:avLst/>
              <a:gdLst/>
              <a:ahLst/>
              <a:cxnLst/>
              <a:rect l="l" t="t" r="r" b="b"/>
              <a:pathLst>
                <a:path w="10" h="1" extrusionOk="0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8" name="Google Shape;828;p8"/>
            <p:cNvSpPr/>
            <p:nvPr/>
          </p:nvSpPr>
          <p:spPr>
            <a:xfrm>
              <a:off x="6289675" y="2798763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29" name="Google Shape;829;p8"/>
            <p:cNvSpPr/>
            <p:nvPr/>
          </p:nvSpPr>
          <p:spPr>
            <a:xfrm>
              <a:off x="9140825" y="2725738"/>
              <a:ext cx="44450" cy="0"/>
            </a:xfrm>
            <a:custGeom>
              <a:avLst/>
              <a:gdLst/>
              <a:ahLst/>
              <a:cxnLst/>
              <a:rect l="l" t="t" r="r" b="b"/>
              <a:pathLst>
                <a:path w="23" h="120000" extrusionOk="0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0" name="Google Shape;830;p8"/>
            <p:cNvSpPr/>
            <p:nvPr/>
          </p:nvSpPr>
          <p:spPr>
            <a:xfrm>
              <a:off x="4737100" y="2827338"/>
              <a:ext cx="17463" cy="3175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1" name="Google Shape;831;p8"/>
            <p:cNvSpPr/>
            <p:nvPr/>
          </p:nvSpPr>
          <p:spPr>
            <a:xfrm>
              <a:off x="7239000" y="2779713"/>
              <a:ext cx="11113" cy="3175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2" name="Google Shape;832;p8"/>
            <p:cNvSpPr/>
            <p:nvPr/>
          </p:nvSpPr>
          <p:spPr>
            <a:xfrm>
              <a:off x="7181850" y="2773363"/>
              <a:ext cx="468313" cy="15875"/>
            </a:xfrm>
            <a:custGeom>
              <a:avLst/>
              <a:gdLst/>
              <a:ahLst/>
              <a:cxnLst/>
              <a:rect l="l" t="t" r="r" b="b"/>
              <a:pathLst>
                <a:path w="244" h="7" extrusionOk="0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3" name="Google Shape;833;p8"/>
            <p:cNvSpPr/>
            <p:nvPr/>
          </p:nvSpPr>
          <p:spPr>
            <a:xfrm>
              <a:off x="7407275" y="2787650"/>
              <a:ext cx="26988" cy="0"/>
            </a:xfrm>
            <a:custGeom>
              <a:avLst/>
              <a:gdLst/>
              <a:ahLst/>
              <a:cxnLst/>
              <a:rect l="l" t="t" r="r" b="b"/>
              <a:pathLst>
                <a:path w="14" h="120000" extrusionOk="0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4" name="Google Shape;834;p8"/>
            <p:cNvSpPr/>
            <p:nvPr/>
          </p:nvSpPr>
          <p:spPr>
            <a:xfrm>
              <a:off x="8123238" y="2794000"/>
              <a:ext cx="31750" cy="1587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5" name="Google Shape;835;p8"/>
            <p:cNvSpPr/>
            <p:nvPr/>
          </p:nvSpPr>
          <p:spPr>
            <a:xfrm>
              <a:off x="3070225" y="2794000"/>
              <a:ext cx="101600" cy="4762"/>
            </a:xfrm>
            <a:custGeom>
              <a:avLst/>
              <a:gdLst/>
              <a:ahLst/>
              <a:cxnLst/>
              <a:rect l="l" t="t" r="r" b="b"/>
              <a:pathLst>
                <a:path w="53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6" name="Google Shape;836;p8"/>
            <p:cNvSpPr/>
            <p:nvPr/>
          </p:nvSpPr>
          <p:spPr>
            <a:xfrm>
              <a:off x="9963150" y="2778125"/>
              <a:ext cx="41275" cy="0"/>
            </a:xfrm>
            <a:custGeom>
              <a:avLst/>
              <a:gdLst/>
              <a:ahLst/>
              <a:cxnLst/>
              <a:rect l="l" t="t" r="r" b="b"/>
              <a:pathLst>
                <a:path w="21" h="120000" extrusionOk="0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7" name="Google Shape;837;p8"/>
            <p:cNvSpPr/>
            <p:nvPr/>
          </p:nvSpPr>
          <p:spPr>
            <a:xfrm>
              <a:off x="7523163" y="2773363"/>
              <a:ext cx="30163" cy="3175"/>
            </a:xfrm>
            <a:custGeom>
              <a:avLst/>
              <a:gdLst/>
              <a:ahLst/>
              <a:cxnLst/>
              <a:rect l="l" t="t" r="r" b="b"/>
              <a:pathLst>
                <a:path w="16" h="1" extrusionOk="0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8" name="Google Shape;838;p8"/>
            <p:cNvSpPr/>
            <p:nvPr/>
          </p:nvSpPr>
          <p:spPr>
            <a:xfrm>
              <a:off x="10009188" y="2787650"/>
              <a:ext cx="115888" cy="3175"/>
            </a:xfrm>
            <a:custGeom>
              <a:avLst/>
              <a:gdLst/>
              <a:ahLst/>
              <a:cxnLst/>
              <a:rect l="l" t="t" r="r" b="b"/>
              <a:pathLst>
                <a:path w="60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39" name="Google Shape;839;p8"/>
            <p:cNvSpPr/>
            <p:nvPr/>
          </p:nvSpPr>
          <p:spPr>
            <a:xfrm>
              <a:off x="10125075" y="2789238"/>
              <a:ext cx="1588" cy="0"/>
            </a:xfrm>
            <a:custGeom>
              <a:avLst/>
              <a:gdLst/>
              <a:ahLst/>
              <a:cxnLst/>
              <a:rect l="l" t="t" r="r" b="b"/>
              <a:pathLst>
                <a:path w="1" h="120000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0" name="Google Shape;840;p8"/>
            <p:cNvSpPr/>
            <p:nvPr/>
          </p:nvSpPr>
          <p:spPr>
            <a:xfrm>
              <a:off x="-4110038" y="2703513"/>
              <a:ext cx="16486188" cy="134937"/>
            </a:xfrm>
            <a:custGeom>
              <a:avLst/>
              <a:gdLst/>
              <a:ahLst/>
              <a:cxnLst/>
              <a:rect l="l" t="t" r="r" b="b"/>
              <a:pathLst>
                <a:path w="8594" h="60" extrusionOk="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1" name="Google Shape;841;p8"/>
            <p:cNvSpPr/>
            <p:nvPr/>
          </p:nvSpPr>
          <p:spPr>
            <a:xfrm>
              <a:off x="12117388" y="2779713"/>
              <a:ext cx="127000" cy="4762"/>
            </a:xfrm>
            <a:custGeom>
              <a:avLst/>
              <a:gdLst/>
              <a:ahLst/>
              <a:cxnLst/>
              <a:rect l="l" t="t" r="r" b="b"/>
              <a:pathLst>
                <a:path w="66" h="2" extrusionOk="0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2" name="Google Shape;842;p8"/>
            <p:cNvSpPr/>
            <p:nvPr/>
          </p:nvSpPr>
          <p:spPr>
            <a:xfrm>
              <a:off x="12182475" y="2787650"/>
              <a:ext cx="79375" cy="1587"/>
            </a:xfrm>
            <a:custGeom>
              <a:avLst/>
              <a:gdLst/>
              <a:ahLst/>
              <a:cxnLst/>
              <a:rect l="l" t="t" r="r" b="b"/>
              <a:pathLst>
                <a:path w="41" h="1" extrusionOk="0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3" name="Google Shape;843;p8"/>
            <p:cNvSpPr/>
            <p:nvPr/>
          </p:nvSpPr>
          <p:spPr>
            <a:xfrm>
              <a:off x="12307888" y="2809875"/>
              <a:ext cx="249238" cy="15875"/>
            </a:xfrm>
            <a:custGeom>
              <a:avLst/>
              <a:gdLst/>
              <a:ahLst/>
              <a:cxnLst/>
              <a:rect l="l" t="t" r="r" b="b"/>
              <a:pathLst>
                <a:path w="130" h="7" extrusionOk="0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4" name="Google Shape;844;p8"/>
            <p:cNvSpPr/>
            <p:nvPr/>
          </p:nvSpPr>
          <p:spPr>
            <a:xfrm>
              <a:off x="12252325" y="2825750"/>
              <a:ext cx="73025" cy="1587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5" name="Google Shape;845;p8"/>
            <p:cNvSpPr/>
            <p:nvPr/>
          </p:nvSpPr>
          <p:spPr>
            <a:xfrm>
              <a:off x="10779125" y="2733675"/>
              <a:ext cx="66675" cy="4762"/>
            </a:xfrm>
            <a:custGeom>
              <a:avLst/>
              <a:gdLst/>
              <a:ahLst/>
              <a:cxnLst/>
              <a:rect l="l" t="t" r="r" b="b"/>
              <a:pathLst>
                <a:path w="35" h="2" extrusionOk="0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6" name="Google Shape;846;p8"/>
            <p:cNvSpPr/>
            <p:nvPr/>
          </p:nvSpPr>
          <p:spPr>
            <a:xfrm>
              <a:off x="-2471738" y="2738438"/>
              <a:ext cx="496888" cy="1587"/>
            </a:xfrm>
            <a:custGeom>
              <a:avLst/>
              <a:gdLst/>
              <a:ahLst/>
              <a:cxnLst/>
              <a:rect l="l" t="t" r="r" b="b"/>
              <a:pathLst>
                <a:path w="259" h="1" extrusionOk="0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7" name="Google Shape;847;p8"/>
            <p:cNvSpPr/>
            <p:nvPr/>
          </p:nvSpPr>
          <p:spPr>
            <a:xfrm>
              <a:off x="9136063" y="2735263"/>
              <a:ext cx="387350" cy="14287"/>
            </a:xfrm>
            <a:custGeom>
              <a:avLst/>
              <a:gdLst/>
              <a:ahLst/>
              <a:cxnLst/>
              <a:rect l="l" t="t" r="r" b="b"/>
              <a:pathLst>
                <a:path w="202" h="6" extrusionOk="0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8" name="Google Shape;848;p8"/>
            <p:cNvSpPr/>
            <p:nvPr/>
          </p:nvSpPr>
          <p:spPr>
            <a:xfrm>
              <a:off x="9139238" y="2725738"/>
              <a:ext cx="142875" cy="9525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49" name="Google Shape;849;p8"/>
            <p:cNvSpPr/>
            <p:nvPr/>
          </p:nvSpPr>
          <p:spPr>
            <a:xfrm>
              <a:off x="9805988" y="2817813"/>
              <a:ext cx="39688" cy="3175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0" name="Google Shape;850;p8"/>
            <p:cNvSpPr/>
            <p:nvPr/>
          </p:nvSpPr>
          <p:spPr>
            <a:xfrm>
              <a:off x="8580438" y="2725738"/>
              <a:ext cx="66675" cy="3175"/>
            </a:xfrm>
            <a:custGeom>
              <a:avLst/>
              <a:gdLst/>
              <a:ahLst/>
              <a:cxnLst/>
              <a:rect l="l" t="t" r="r" b="b"/>
              <a:pathLst>
                <a:path w="35" h="1" extrusionOk="0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1" name="Google Shape;851;p8"/>
            <p:cNvSpPr/>
            <p:nvPr/>
          </p:nvSpPr>
          <p:spPr>
            <a:xfrm>
              <a:off x="8647113" y="2725738"/>
              <a:ext cx="15875" cy="3175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2" name="Google Shape;852;p8"/>
            <p:cNvSpPr/>
            <p:nvPr/>
          </p:nvSpPr>
          <p:spPr>
            <a:xfrm>
              <a:off x="9794875" y="2830513"/>
              <a:ext cx="90488" cy="1587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3" name="Google Shape;853;p8"/>
            <p:cNvSpPr/>
            <p:nvPr/>
          </p:nvSpPr>
          <p:spPr>
            <a:xfrm>
              <a:off x="9232900" y="2795588"/>
              <a:ext cx="84138" cy="3175"/>
            </a:xfrm>
            <a:custGeom>
              <a:avLst/>
              <a:gdLst/>
              <a:ahLst/>
              <a:cxnLst/>
              <a:rect l="l" t="t" r="r" b="b"/>
              <a:pathLst>
                <a:path w="44" h="1" extrusionOk="0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4" name="Google Shape;854;p8"/>
            <p:cNvSpPr/>
            <p:nvPr/>
          </p:nvSpPr>
          <p:spPr>
            <a:xfrm>
              <a:off x="8158163" y="2725738"/>
              <a:ext cx="71438" cy="317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5" name="Google Shape;855;p8"/>
            <p:cNvSpPr/>
            <p:nvPr/>
          </p:nvSpPr>
          <p:spPr>
            <a:xfrm>
              <a:off x="8734425" y="2814638"/>
              <a:ext cx="144463" cy="3175"/>
            </a:xfrm>
            <a:custGeom>
              <a:avLst/>
              <a:gdLst/>
              <a:ahLst/>
              <a:cxnLst/>
              <a:rect l="l" t="t" r="r" b="b"/>
              <a:pathLst>
                <a:path w="76" h="2" extrusionOk="0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6" name="Google Shape;856;p8"/>
            <p:cNvSpPr/>
            <p:nvPr/>
          </p:nvSpPr>
          <p:spPr>
            <a:xfrm>
              <a:off x="8023225" y="2782888"/>
              <a:ext cx="26988" cy="1587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7" name="Google Shape;857;p8"/>
            <p:cNvSpPr/>
            <p:nvPr/>
          </p:nvSpPr>
          <p:spPr>
            <a:xfrm>
              <a:off x="8050213" y="2782888"/>
              <a:ext cx="77788" cy="1587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8" name="Google Shape;858;p8"/>
            <p:cNvSpPr/>
            <p:nvPr/>
          </p:nvSpPr>
          <p:spPr>
            <a:xfrm>
              <a:off x="7715250" y="2779713"/>
              <a:ext cx="90488" cy="7937"/>
            </a:xfrm>
            <a:custGeom>
              <a:avLst/>
              <a:gdLst/>
              <a:ahLst/>
              <a:cxnLst/>
              <a:rect l="l" t="t" r="r" b="b"/>
              <a:pathLst>
                <a:path w="47" h="3" extrusionOk="0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59" name="Google Shape;859;p8"/>
            <p:cNvSpPr/>
            <p:nvPr/>
          </p:nvSpPr>
          <p:spPr>
            <a:xfrm>
              <a:off x="6508750" y="2713038"/>
              <a:ext cx="247650" cy="6350"/>
            </a:xfrm>
            <a:custGeom>
              <a:avLst/>
              <a:gdLst/>
              <a:ahLst/>
              <a:cxnLst/>
              <a:rect l="l" t="t" r="r" b="b"/>
              <a:pathLst>
                <a:path w="129" h="3" extrusionOk="0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0" name="Google Shape;860;p8"/>
            <p:cNvSpPr/>
            <p:nvPr/>
          </p:nvSpPr>
          <p:spPr>
            <a:xfrm>
              <a:off x="6756400" y="2713038"/>
              <a:ext cx="33338" cy="0"/>
            </a:xfrm>
            <a:custGeom>
              <a:avLst/>
              <a:gdLst/>
              <a:ahLst/>
              <a:cxnLst/>
              <a:rect l="l" t="t" r="r" b="b"/>
              <a:pathLst>
                <a:path w="18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1" name="Google Shape;861;p8"/>
            <p:cNvSpPr/>
            <p:nvPr/>
          </p:nvSpPr>
          <p:spPr>
            <a:xfrm>
              <a:off x="8047038" y="2820988"/>
              <a:ext cx="58738" cy="4762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2" name="Google Shape;862;p8"/>
            <p:cNvSpPr/>
            <p:nvPr/>
          </p:nvSpPr>
          <p:spPr>
            <a:xfrm>
              <a:off x="6348413" y="2711451"/>
              <a:ext cx="82550" cy="1587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3" name="Google Shape;863;p8"/>
            <p:cNvSpPr/>
            <p:nvPr/>
          </p:nvSpPr>
          <p:spPr>
            <a:xfrm>
              <a:off x="6734175" y="2771775"/>
              <a:ext cx="96838" cy="6350"/>
            </a:xfrm>
            <a:custGeom>
              <a:avLst/>
              <a:gdLst/>
              <a:ahLst/>
              <a:cxnLst/>
              <a:rect l="l" t="t" r="r" b="b"/>
              <a:pathLst>
                <a:path w="50" h="3" extrusionOk="0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4" name="Google Shape;864;p8"/>
            <p:cNvSpPr/>
            <p:nvPr/>
          </p:nvSpPr>
          <p:spPr>
            <a:xfrm>
              <a:off x="6091238" y="2722563"/>
              <a:ext cx="95250" cy="7937"/>
            </a:xfrm>
            <a:custGeom>
              <a:avLst/>
              <a:gdLst/>
              <a:ahLst/>
              <a:cxnLst/>
              <a:rect l="l" t="t" r="r" b="b"/>
              <a:pathLst>
                <a:path w="49" h="4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5" name="Google Shape;865;p8"/>
            <p:cNvSpPr/>
            <p:nvPr/>
          </p:nvSpPr>
          <p:spPr>
            <a:xfrm>
              <a:off x="6559550" y="2773363"/>
              <a:ext cx="80963" cy="3175"/>
            </a:xfrm>
            <a:custGeom>
              <a:avLst/>
              <a:gdLst/>
              <a:ahLst/>
              <a:cxnLst/>
              <a:rect l="l" t="t" r="r" b="b"/>
              <a:pathLst>
                <a:path w="42" h="1" extrusionOk="0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6" name="Google Shape;866;p8"/>
            <p:cNvSpPr/>
            <p:nvPr/>
          </p:nvSpPr>
          <p:spPr>
            <a:xfrm>
              <a:off x="6640513" y="2806700"/>
              <a:ext cx="227013" cy="15875"/>
            </a:xfrm>
            <a:custGeom>
              <a:avLst/>
              <a:gdLst/>
              <a:ahLst/>
              <a:cxnLst/>
              <a:rect l="l" t="t" r="r" b="b"/>
              <a:pathLst>
                <a:path w="118" h="7" extrusionOk="0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7" name="Google Shape;867;p8"/>
            <p:cNvSpPr/>
            <p:nvPr/>
          </p:nvSpPr>
          <p:spPr>
            <a:xfrm>
              <a:off x="6661150" y="2814638"/>
              <a:ext cx="34925" cy="1587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8" name="Google Shape;868;p8"/>
            <p:cNvSpPr/>
            <p:nvPr/>
          </p:nvSpPr>
          <p:spPr>
            <a:xfrm>
              <a:off x="5661025" y="2789238"/>
              <a:ext cx="23813" cy="1587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69" name="Google Shape;869;p8"/>
            <p:cNvSpPr/>
            <p:nvPr/>
          </p:nvSpPr>
          <p:spPr>
            <a:xfrm>
              <a:off x="6162675" y="2814638"/>
              <a:ext cx="258763" cy="7937"/>
            </a:xfrm>
            <a:custGeom>
              <a:avLst/>
              <a:gdLst/>
              <a:ahLst/>
              <a:cxnLst/>
              <a:rect l="l" t="t" r="r" b="b"/>
              <a:pathLst>
                <a:path w="135" h="4" extrusionOk="0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0" name="Google Shape;870;p8"/>
            <p:cNvSpPr/>
            <p:nvPr/>
          </p:nvSpPr>
          <p:spPr>
            <a:xfrm>
              <a:off x="5019675" y="2713038"/>
              <a:ext cx="73025" cy="4762"/>
            </a:xfrm>
            <a:custGeom>
              <a:avLst/>
              <a:gdLst/>
              <a:ahLst/>
              <a:cxnLst/>
              <a:rect l="l" t="t" r="r" b="b"/>
              <a:pathLst>
                <a:path w="38" h="2" extrusionOk="0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1" name="Google Shape;871;p8"/>
            <p:cNvSpPr/>
            <p:nvPr/>
          </p:nvSpPr>
          <p:spPr>
            <a:xfrm>
              <a:off x="5021263" y="2713038"/>
              <a:ext cx="11113" cy="0"/>
            </a:xfrm>
            <a:custGeom>
              <a:avLst/>
              <a:gdLst/>
              <a:ahLst/>
              <a:cxnLst/>
              <a:rect l="l" t="t" r="r" b="b"/>
              <a:pathLst>
                <a:path w="6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2" name="Google Shape;872;p8"/>
            <p:cNvSpPr/>
            <p:nvPr/>
          </p:nvSpPr>
          <p:spPr>
            <a:xfrm>
              <a:off x="5864225" y="2784475"/>
              <a:ext cx="101600" cy="4762"/>
            </a:xfrm>
            <a:custGeom>
              <a:avLst/>
              <a:gdLst/>
              <a:ahLst/>
              <a:cxnLst/>
              <a:rect l="l" t="t" r="r" b="b"/>
              <a:pathLst>
                <a:path w="53" h="2" extrusionOk="0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3" name="Google Shape;873;p8"/>
            <p:cNvSpPr/>
            <p:nvPr/>
          </p:nvSpPr>
          <p:spPr>
            <a:xfrm>
              <a:off x="4703763" y="2722563"/>
              <a:ext cx="84138" cy="1587"/>
            </a:xfrm>
            <a:custGeom>
              <a:avLst/>
              <a:gdLst/>
              <a:ahLst/>
              <a:cxnLst/>
              <a:rect l="l" t="t" r="r" b="b"/>
              <a:pathLst>
                <a:path w="44" h="1" extrusionOk="0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4" name="Google Shape;874;p8"/>
            <p:cNvSpPr/>
            <p:nvPr/>
          </p:nvSpPr>
          <p:spPr>
            <a:xfrm>
              <a:off x="4264025" y="2713038"/>
              <a:ext cx="77788" cy="4762"/>
            </a:xfrm>
            <a:custGeom>
              <a:avLst/>
              <a:gdLst/>
              <a:ahLst/>
              <a:cxnLst/>
              <a:rect l="l" t="t" r="r" b="b"/>
              <a:pathLst>
                <a:path w="41" h="2" extrusionOk="0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5" name="Google Shape;875;p8"/>
            <p:cNvSpPr/>
            <p:nvPr/>
          </p:nvSpPr>
          <p:spPr>
            <a:xfrm>
              <a:off x="4800600" y="2822575"/>
              <a:ext cx="117475" cy="7937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6" name="Google Shape;876;p8"/>
            <p:cNvSpPr/>
            <p:nvPr/>
          </p:nvSpPr>
          <p:spPr>
            <a:xfrm>
              <a:off x="187325" y="2714625"/>
              <a:ext cx="1925638" cy="31750"/>
            </a:xfrm>
            <a:custGeom>
              <a:avLst/>
              <a:gdLst/>
              <a:ahLst/>
              <a:cxnLst/>
              <a:rect l="l" t="t" r="r" b="b"/>
              <a:pathLst>
                <a:path w="1004" h="14" extrusionOk="0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7" name="Google Shape;877;p8"/>
            <p:cNvSpPr/>
            <p:nvPr/>
          </p:nvSpPr>
          <p:spPr>
            <a:xfrm>
              <a:off x="1947862" y="2735263"/>
              <a:ext cx="47625" cy="0"/>
            </a:xfrm>
            <a:custGeom>
              <a:avLst/>
              <a:gdLst/>
              <a:ahLst/>
              <a:cxnLst/>
              <a:rect l="l" t="t" r="r" b="b"/>
              <a:pathLst>
                <a:path w="25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8" name="Google Shape;878;p8"/>
            <p:cNvSpPr/>
            <p:nvPr/>
          </p:nvSpPr>
          <p:spPr>
            <a:xfrm>
              <a:off x="112712" y="2724150"/>
              <a:ext cx="74613" cy="0"/>
            </a:xfrm>
            <a:custGeom>
              <a:avLst/>
              <a:gdLst/>
              <a:ahLst/>
              <a:cxnLst/>
              <a:rect l="l" t="t" r="r" b="b"/>
              <a:pathLst>
                <a:path w="39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79" name="Google Shape;879;p8"/>
            <p:cNvSpPr/>
            <p:nvPr/>
          </p:nvSpPr>
          <p:spPr>
            <a:xfrm>
              <a:off x="2187575" y="2717800"/>
              <a:ext cx="176213" cy="6350"/>
            </a:xfrm>
            <a:custGeom>
              <a:avLst/>
              <a:gdLst/>
              <a:ahLst/>
              <a:cxnLst/>
              <a:rect l="l" t="t" r="r" b="b"/>
              <a:pathLst>
                <a:path w="92" h="3" extrusionOk="0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0" name="Google Shape;880;p8"/>
            <p:cNvSpPr/>
            <p:nvPr/>
          </p:nvSpPr>
          <p:spPr>
            <a:xfrm>
              <a:off x="2112962" y="2714625"/>
              <a:ext cx="90488" cy="47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1" name="Google Shape;881;p8"/>
            <p:cNvSpPr/>
            <p:nvPr/>
          </p:nvSpPr>
          <p:spPr>
            <a:xfrm>
              <a:off x="2101850" y="2811463"/>
              <a:ext cx="71438" cy="3175"/>
            </a:xfrm>
            <a:custGeom>
              <a:avLst/>
              <a:gdLst/>
              <a:ahLst/>
              <a:cxnLst/>
              <a:rect l="l" t="t" r="r" b="b"/>
              <a:pathLst>
                <a:path w="37" h="1" extrusionOk="0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2" name="Google Shape;882;p8"/>
            <p:cNvSpPr/>
            <p:nvPr/>
          </p:nvSpPr>
          <p:spPr>
            <a:xfrm>
              <a:off x="1724025" y="2805113"/>
              <a:ext cx="120650" cy="4762"/>
            </a:xfrm>
            <a:custGeom>
              <a:avLst/>
              <a:gdLst/>
              <a:ahLst/>
              <a:cxnLst/>
              <a:rect l="l" t="t" r="r" b="b"/>
              <a:pathLst>
                <a:path w="63" h="2" extrusionOk="0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3" name="Google Shape;883;p8"/>
            <p:cNvSpPr/>
            <p:nvPr/>
          </p:nvSpPr>
          <p:spPr>
            <a:xfrm>
              <a:off x="1744662" y="2833688"/>
              <a:ext cx="73025" cy="3175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4" name="Google Shape;884;p8"/>
            <p:cNvSpPr/>
            <p:nvPr/>
          </p:nvSpPr>
          <p:spPr>
            <a:xfrm>
              <a:off x="-474663" y="2741613"/>
              <a:ext cx="34925" cy="0"/>
            </a:xfrm>
            <a:custGeom>
              <a:avLst/>
              <a:gdLst/>
              <a:ahLst/>
              <a:cxnLst/>
              <a:rect l="l" t="t" r="r" b="b"/>
              <a:pathLst>
                <a:path w="18" h="120000" extrusionOk="0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5" name="Google Shape;885;p8"/>
            <p:cNvSpPr/>
            <p:nvPr/>
          </p:nvSpPr>
          <p:spPr>
            <a:xfrm>
              <a:off x="-947738" y="2725738"/>
              <a:ext cx="1239838" cy="19050"/>
            </a:xfrm>
            <a:custGeom>
              <a:avLst/>
              <a:gdLst/>
              <a:ahLst/>
              <a:cxnLst/>
              <a:rect l="l" t="t" r="r" b="b"/>
              <a:pathLst>
                <a:path w="647" h="8" extrusionOk="0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6" name="Google Shape;886;p8"/>
            <p:cNvSpPr/>
            <p:nvPr/>
          </p:nvSpPr>
          <p:spPr>
            <a:xfrm>
              <a:off x="-1944688" y="2741613"/>
              <a:ext cx="4763" cy="0"/>
            </a:xfrm>
            <a:custGeom>
              <a:avLst/>
              <a:gdLst/>
              <a:ahLst/>
              <a:cxnLst/>
              <a:rect l="l" t="t" r="r" b="b"/>
              <a:pathLst>
                <a:path w="2" h="120000" extrusionOk="0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7" name="Google Shape;887;p8"/>
            <p:cNvSpPr/>
            <p:nvPr/>
          </p:nvSpPr>
          <p:spPr>
            <a:xfrm>
              <a:off x="-1939925" y="2735263"/>
              <a:ext cx="173038" cy="6350"/>
            </a:xfrm>
            <a:custGeom>
              <a:avLst/>
              <a:gdLst/>
              <a:ahLst/>
              <a:cxnLst/>
              <a:rect l="l" t="t" r="r" b="b"/>
              <a:pathLst>
                <a:path w="90" h="3" extrusionOk="0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8" name="Google Shape;888;p8"/>
            <p:cNvSpPr/>
            <p:nvPr/>
          </p:nvSpPr>
          <p:spPr>
            <a:xfrm>
              <a:off x="-1773238" y="2733675"/>
              <a:ext cx="123825" cy="12700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89" name="Google Shape;889;p8"/>
            <p:cNvSpPr/>
            <p:nvPr/>
          </p:nvSpPr>
          <p:spPr>
            <a:xfrm>
              <a:off x="-1057275" y="2735263"/>
              <a:ext cx="57150" cy="3175"/>
            </a:xfrm>
            <a:custGeom>
              <a:avLst/>
              <a:gdLst/>
              <a:ahLst/>
              <a:cxnLst/>
              <a:rect l="l" t="t" r="r" b="b"/>
              <a:pathLst>
                <a:path w="30" h="1" extrusionOk="0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0" name="Google Shape;890;p8"/>
            <p:cNvSpPr/>
            <p:nvPr/>
          </p:nvSpPr>
          <p:spPr>
            <a:xfrm>
              <a:off x="-1116013" y="2738438"/>
              <a:ext cx="58738" cy="3175"/>
            </a:xfrm>
            <a:custGeom>
              <a:avLst/>
              <a:gdLst/>
              <a:ahLst/>
              <a:cxnLst/>
              <a:rect l="l" t="t" r="r" b="b"/>
              <a:pathLst>
                <a:path w="30" h="2" extrusionOk="0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1" name="Google Shape;891;p8"/>
            <p:cNvSpPr/>
            <p:nvPr/>
          </p:nvSpPr>
          <p:spPr>
            <a:xfrm>
              <a:off x="-1349375" y="2735263"/>
              <a:ext cx="84138" cy="0"/>
            </a:xfrm>
            <a:custGeom>
              <a:avLst/>
              <a:gdLst/>
              <a:ahLst/>
              <a:cxnLst/>
              <a:rect l="l" t="t" r="r" b="b"/>
              <a:pathLst>
                <a:path w="44" h="120000" extrusionOk="0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2" name="Google Shape;892;p8"/>
            <p:cNvSpPr/>
            <p:nvPr/>
          </p:nvSpPr>
          <p:spPr>
            <a:xfrm>
              <a:off x="-1265238" y="2735263"/>
              <a:ext cx="65088" cy="317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3" name="Google Shape;893;p8"/>
            <p:cNvSpPr/>
            <p:nvPr/>
          </p:nvSpPr>
          <p:spPr>
            <a:xfrm>
              <a:off x="-1219200" y="2728913"/>
              <a:ext cx="103188" cy="9525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4" name="Google Shape;894;p8"/>
            <p:cNvSpPr/>
            <p:nvPr/>
          </p:nvSpPr>
          <p:spPr>
            <a:xfrm>
              <a:off x="1225550" y="2830513"/>
              <a:ext cx="73025" cy="3175"/>
            </a:xfrm>
            <a:custGeom>
              <a:avLst/>
              <a:gdLst/>
              <a:ahLst/>
              <a:cxnLst/>
              <a:rect l="l" t="t" r="r" b="b"/>
              <a:pathLst>
                <a:path w="38" h="2" extrusionOk="0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5" name="Google Shape;895;p8"/>
            <p:cNvSpPr/>
            <p:nvPr/>
          </p:nvSpPr>
          <p:spPr>
            <a:xfrm>
              <a:off x="874712" y="2827338"/>
              <a:ext cx="39688" cy="3175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6" name="Google Shape;896;p8"/>
            <p:cNvSpPr/>
            <p:nvPr/>
          </p:nvSpPr>
          <p:spPr>
            <a:xfrm>
              <a:off x="417512" y="2827338"/>
              <a:ext cx="457200" cy="31750"/>
            </a:xfrm>
            <a:custGeom>
              <a:avLst/>
              <a:gdLst/>
              <a:ahLst/>
              <a:cxnLst/>
              <a:rect l="l" t="t" r="r" b="b"/>
              <a:pathLst>
                <a:path w="238" h="14" extrusionOk="0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7" name="Google Shape;897;p8"/>
            <p:cNvSpPr/>
            <p:nvPr/>
          </p:nvSpPr>
          <p:spPr>
            <a:xfrm>
              <a:off x="755650" y="2859087"/>
              <a:ext cx="68263" cy="4762"/>
            </a:xfrm>
            <a:custGeom>
              <a:avLst/>
              <a:gdLst/>
              <a:ahLst/>
              <a:cxnLst/>
              <a:rect l="l" t="t" r="r" b="b"/>
              <a:pathLst>
                <a:path w="36" h="2" extrusionOk="0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8" name="Google Shape;898;p8"/>
            <p:cNvSpPr/>
            <p:nvPr/>
          </p:nvSpPr>
          <p:spPr>
            <a:xfrm>
              <a:off x="-133350" y="2798763"/>
              <a:ext cx="111125" cy="4762"/>
            </a:xfrm>
            <a:custGeom>
              <a:avLst/>
              <a:gdLst/>
              <a:ahLst/>
              <a:cxnLst/>
              <a:rect l="l" t="t" r="r" b="b"/>
              <a:pathLst>
                <a:path w="58" h="2" extrusionOk="0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899" name="Google Shape;899;p8"/>
            <p:cNvSpPr/>
            <p:nvPr/>
          </p:nvSpPr>
          <p:spPr>
            <a:xfrm>
              <a:off x="-22225" y="2800350"/>
              <a:ext cx="44450" cy="317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00" name="Google Shape;900;p8"/>
            <p:cNvSpPr/>
            <p:nvPr/>
          </p:nvSpPr>
          <p:spPr>
            <a:xfrm>
              <a:off x="-66675" y="2798763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3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01" name="Google Shape;901;p8"/>
            <p:cNvSpPr/>
            <p:nvPr/>
          </p:nvSpPr>
          <p:spPr>
            <a:xfrm>
              <a:off x="-1566863" y="2730500"/>
              <a:ext cx="65088" cy="3175"/>
            </a:xfrm>
            <a:custGeom>
              <a:avLst/>
              <a:gdLst/>
              <a:ahLst/>
              <a:cxnLst/>
              <a:rect l="l" t="t" r="r" b="b"/>
              <a:pathLst>
                <a:path w="34" h="1" extrusionOk="0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02" name="Google Shape;902;p8"/>
            <p:cNvSpPr/>
            <p:nvPr/>
          </p:nvSpPr>
          <p:spPr>
            <a:xfrm>
              <a:off x="-3175000" y="2740025"/>
              <a:ext cx="38100" cy="0"/>
            </a:xfrm>
            <a:custGeom>
              <a:avLst/>
              <a:gdLst/>
              <a:ahLst/>
              <a:cxnLst/>
              <a:rect l="l" t="t" r="r" b="b"/>
              <a:pathLst>
                <a:path w="20" h="120000" extrusionOk="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03" name="Google Shape;903;p8"/>
            <p:cNvSpPr/>
            <p:nvPr/>
          </p:nvSpPr>
          <p:spPr>
            <a:xfrm>
              <a:off x="-3735388" y="2803525"/>
              <a:ext cx="6350" cy="1587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904" name="Google Shape;904;p8"/>
            <p:cNvSpPr/>
            <p:nvPr/>
          </p:nvSpPr>
          <p:spPr>
            <a:xfrm>
              <a:off x="-3924300" y="2803525"/>
              <a:ext cx="188913" cy="3175"/>
            </a:xfrm>
            <a:custGeom>
              <a:avLst/>
              <a:gdLst/>
              <a:ahLst/>
              <a:cxnLst/>
              <a:rect l="l" t="t" r="r" b="b"/>
              <a:pathLst>
                <a:path w="98" h="2" extrusionOk="0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905" name="Google Shape;905;p8"/>
          <p:cNvSpPr txBox="1"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6" name="Google Shape;906;p8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7" name="Google Shape;907;p8"/>
          <p:cNvSpPr txBox="1">
            <a:spLocks noGrp="1"/>
          </p:cNvSpPr>
          <p:nvPr>
            <p:ph type="dt" idx="10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8" name="Google Shape;908;p8"/>
          <p:cNvSpPr txBox="1">
            <a:spLocks noGrp="1"/>
          </p:cNvSpPr>
          <p:nvPr>
            <p:ph type="sldNum" idx="12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9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1" name="Google Shape;911;p9"/>
          <p:cNvSpPr txBox="1">
            <a:spLocks noGrp="1"/>
          </p:cNvSpPr>
          <p:nvPr>
            <p:ph type="dt" idx="10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2" name="Google Shape;912;p9"/>
          <p:cNvSpPr txBox="1">
            <a:spLocks noGrp="1"/>
          </p:cNvSpPr>
          <p:nvPr>
            <p:ph type="sldNum" idx="12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10"/>
          <p:cNvSpPr txBox="1"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sz="32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5" name="Google Shape;915;p10"/>
          <p:cNvSpPr txBox="1">
            <a:spLocks noGrp="1"/>
          </p:cNvSpPr>
          <p:nvPr>
            <p:ph type="body" idx="1"/>
          </p:nvPr>
        </p:nvSpPr>
        <p:spPr>
          <a:xfrm>
            <a:off x="1522413" y="3429000"/>
            <a:ext cx="27432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916" name="Google Shape;916;p10"/>
          <p:cNvSpPr txBox="1">
            <a:spLocks noGrp="1"/>
          </p:cNvSpPr>
          <p:nvPr>
            <p:ph type="body" idx="2"/>
          </p:nvPr>
        </p:nvSpPr>
        <p:spPr>
          <a:xfrm>
            <a:off x="4710022" y="1905000"/>
            <a:ext cx="5669280" cy="40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Char char="–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 sz="1600"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 sz="1600"/>
            </a:lvl9pPr>
          </a:lstStyle>
          <a:p>
            <a:endParaRPr/>
          </a:p>
        </p:txBody>
      </p:sp>
      <p:grpSp>
        <p:nvGrpSpPr>
          <p:cNvPr id="917" name="Google Shape;917;p10" descr="Box graphic"/>
          <p:cNvGrpSpPr/>
          <p:nvPr/>
        </p:nvGrpSpPr>
        <p:grpSpPr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918" name="Google Shape;918;p10"/>
            <p:cNvGrpSpPr/>
            <p:nvPr/>
          </p:nvGrpSpPr>
          <p:grpSpPr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919" name="Google Shape;919;p10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920" name="Google Shape;920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1" name="Google Shape;921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2" name="Google Shape;922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3" name="Google Shape;923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4" name="Google Shape;924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5" name="Google Shape;925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6" name="Google Shape;926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7" name="Google Shape;927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8" name="Google Shape;928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29" name="Google Shape;929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0" name="Google Shape;930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1" name="Google Shape;931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2" name="Google Shape;932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3" name="Google Shape;933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4" name="Google Shape;934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5" name="Google Shape;935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6" name="Google Shape;936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7" name="Google Shape;937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8" name="Google Shape;938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39" name="Google Shape;939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0" name="Google Shape;940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1" name="Google Shape;941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2" name="Google Shape;942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3" name="Google Shape;943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4" name="Google Shape;944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5" name="Google Shape;945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6" name="Google Shape;946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7" name="Google Shape;947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8" name="Google Shape;948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49" name="Google Shape;949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0" name="Google Shape;950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1" name="Google Shape;951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2" name="Google Shape;952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3" name="Google Shape;953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4" name="Google Shape;954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5" name="Google Shape;955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6" name="Google Shape;956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7" name="Google Shape;957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8" name="Google Shape;958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59" name="Google Shape;959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0" name="Google Shape;960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1" name="Google Shape;961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2" name="Google Shape;962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3" name="Google Shape;963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4" name="Google Shape;964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5" name="Google Shape;965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6" name="Google Shape;966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7" name="Google Shape;967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8" name="Google Shape;968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69" name="Google Shape;969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0" name="Google Shape;970;p10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1" name="Google Shape;971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2" name="Google Shape;972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3" name="Google Shape;973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4" name="Google Shape;974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5" name="Google Shape;975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6" name="Google Shape;976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7" name="Google Shape;977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8" name="Google Shape;978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79" name="Google Shape;979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0" name="Google Shape;980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1" name="Google Shape;981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2" name="Google Shape;982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3" name="Google Shape;983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4" name="Google Shape;984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5" name="Google Shape;985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6" name="Google Shape;986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7" name="Google Shape;987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8" name="Google Shape;988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89" name="Google Shape;989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0" name="Google Shape;990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1" name="Google Shape;991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2" name="Google Shape;992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3" name="Google Shape;993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994" name="Google Shape;994;p10"/>
              <p:cNvGrpSpPr/>
              <p:nvPr/>
            </p:nvGrpSpPr>
            <p:grpSpPr>
              <a:xfrm rot="-5400000" flipH="1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995" name="Google Shape;995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6" name="Google Shape;996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7" name="Google Shape;997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8" name="Google Shape;998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999" name="Google Shape;999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0" name="Google Shape;1000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1" name="Google Shape;1001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2" name="Google Shape;1002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3" name="Google Shape;1003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4" name="Google Shape;1004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5" name="Google Shape;1005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6" name="Google Shape;1006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7" name="Google Shape;1007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8" name="Google Shape;1008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09" name="Google Shape;1009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0" name="Google Shape;1010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1" name="Google Shape;1011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2" name="Google Shape;1012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3" name="Google Shape;1013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4" name="Google Shape;1014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5" name="Google Shape;1015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6" name="Google Shape;1016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7" name="Google Shape;1017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8" name="Google Shape;1018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19" name="Google Shape;1019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0" name="Google Shape;1020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1" name="Google Shape;1021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2" name="Google Shape;1022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3" name="Google Shape;1023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4" name="Google Shape;1024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5" name="Google Shape;1025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6" name="Google Shape;1026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7" name="Google Shape;1027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8" name="Google Shape;1028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29" name="Google Shape;1029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0" name="Google Shape;1030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1" name="Google Shape;1031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2" name="Google Shape;1032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3" name="Google Shape;1033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4" name="Google Shape;1034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5" name="Google Shape;1035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6" name="Google Shape;1036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7" name="Google Shape;1037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8" name="Google Shape;1038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39" name="Google Shape;1039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0" name="Google Shape;1040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1" name="Google Shape;1041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2" name="Google Shape;1042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3" name="Google Shape;1043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4" name="Google Shape;1044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5" name="Google Shape;1045;p10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6" name="Google Shape;1046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7" name="Google Shape;1047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8" name="Google Shape;1048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49" name="Google Shape;1049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0" name="Google Shape;1050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1" name="Google Shape;1051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2" name="Google Shape;1052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3" name="Google Shape;1053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4" name="Google Shape;1054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5" name="Google Shape;1055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6" name="Google Shape;1056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7" name="Google Shape;1057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8" name="Google Shape;1058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59" name="Google Shape;1059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0" name="Google Shape;1060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1" name="Google Shape;1061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2" name="Google Shape;1062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3" name="Google Shape;1063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4" name="Google Shape;1064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5" name="Google Shape;1065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6" name="Google Shape;1066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7" name="Google Shape;1067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68" name="Google Shape;1068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  <p:grpSp>
          <p:nvGrpSpPr>
            <p:cNvPr id="1069" name="Google Shape;1069;p10"/>
            <p:cNvGrpSpPr/>
            <p:nvPr/>
          </p:nvGrpSpPr>
          <p:grpSpPr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1070" name="Google Shape;1070;p10"/>
              <p:cNvGrpSpPr/>
              <p:nvPr/>
            </p:nvGrpSpPr>
            <p:grpSpPr>
              <a:xfrm flipH="1">
                <a:off x="3310555" y="737968"/>
                <a:ext cx="5294376" cy="54864"/>
                <a:chOff x="1522413" y="1514475"/>
                <a:chExt cx="10569575" cy="64008"/>
              </a:xfrm>
            </p:grpSpPr>
            <p:sp>
              <p:nvSpPr>
                <p:cNvPr id="1071" name="Google Shape;1071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2" name="Google Shape;1072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3" name="Google Shape;1073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4" name="Google Shape;1074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5" name="Google Shape;1075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6" name="Google Shape;1076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7" name="Google Shape;1077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8" name="Google Shape;1078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79" name="Google Shape;1079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0" name="Google Shape;1080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1" name="Google Shape;1081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2" name="Google Shape;1082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3" name="Google Shape;1083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4" name="Google Shape;1084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5" name="Google Shape;1085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6" name="Google Shape;1086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7" name="Google Shape;1087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8" name="Google Shape;1088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89" name="Google Shape;1089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0" name="Google Shape;1090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1" name="Google Shape;1091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2" name="Google Shape;1092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3" name="Google Shape;1093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4" name="Google Shape;1094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5" name="Google Shape;1095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6" name="Google Shape;1096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7" name="Google Shape;1097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8" name="Google Shape;1098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099" name="Google Shape;1099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0" name="Google Shape;1100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1" name="Google Shape;1101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2" name="Google Shape;1102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3" name="Google Shape;1103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4" name="Google Shape;1104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5" name="Google Shape;1105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6" name="Google Shape;1106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7" name="Google Shape;1107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8" name="Google Shape;1108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09" name="Google Shape;1109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0" name="Google Shape;1110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1" name="Google Shape;1111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2" name="Google Shape;1112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3" name="Google Shape;1113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4" name="Google Shape;1114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5" name="Google Shape;1115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6" name="Google Shape;1116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7" name="Google Shape;1117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8" name="Google Shape;1118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19" name="Google Shape;1119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0" name="Google Shape;1120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1" name="Google Shape;1121;p10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2" name="Google Shape;1122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3" name="Google Shape;1123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4" name="Google Shape;1124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5" name="Google Shape;1125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6" name="Google Shape;1126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7" name="Google Shape;1127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8" name="Google Shape;1128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29" name="Google Shape;1129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0" name="Google Shape;1130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1" name="Google Shape;1131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2" name="Google Shape;1132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3" name="Google Shape;1133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4" name="Google Shape;1134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5" name="Google Shape;1135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6" name="Google Shape;1136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7" name="Google Shape;1137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8" name="Google Shape;1138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39" name="Google Shape;1139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0" name="Google Shape;1140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1" name="Google Shape;1141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2" name="Google Shape;1142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3" name="Google Shape;1143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4" name="Google Shape;1144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  <p:grpSp>
            <p:nvGrpSpPr>
              <p:cNvPr id="1145" name="Google Shape;1145;p10"/>
              <p:cNvGrpSpPr/>
              <p:nvPr/>
            </p:nvGrpSpPr>
            <p:grpSpPr>
              <a:xfrm rot="-5400000" flipH="1">
                <a:off x="6492229" y="2755658"/>
                <a:ext cx="4114800" cy="36576"/>
                <a:chOff x="1522413" y="1514475"/>
                <a:chExt cx="10569575" cy="64008"/>
              </a:xfrm>
            </p:grpSpPr>
            <p:sp>
              <p:nvSpPr>
                <p:cNvPr id="1146" name="Google Shape;1146;p10"/>
                <p:cNvSpPr/>
                <p:nvPr/>
              </p:nvSpPr>
              <p:spPr>
                <a:xfrm>
                  <a:off x="12028488" y="1525554"/>
                  <a:ext cx="6350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" h="6" extrusionOk="0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7" name="Google Shape;1147;p10"/>
                <p:cNvSpPr/>
                <p:nvPr/>
              </p:nvSpPr>
              <p:spPr>
                <a:xfrm>
                  <a:off x="12022138" y="1532939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8" name="Google Shape;1148;p10"/>
                <p:cNvSpPr/>
                <p:nvPr/>
              </p:nvSpPr>
              <p:spPr>
                <a:xfrm>
                  <a:off x="12041188" y="1531708"/>
                  <a:ext cx="39687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" h="6" extrusionOk="0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49" name="Google Shape;1149;p10"/>
                <p:cNvSpPr/>
                <p:nvPr/>
              </p:nvSpPr>
              <p:spPr>
                <a:xfrm>
                  <a:off x="11831638" y="1526784"/>
                  <a:ext cx="428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" h="6" extrusionOk="0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0" name="Google Shape;1150;p10"/>
                <p:cNvSpPr/>
                <p:nvPr/>
              </p:nvSpPr>
              <p:spPr>
                <a:xfrm>
                  <a:off x="11809413" y="1531708"/>
                  <a:ext cx="412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1" name="Google Shape;1151;p10"/>
                <p:cNvSpPr/>
                <p:nvPr/>
              </p:nvSpPr>
              <p:spPr>
                <a:xfrm>
                  <a:off x="12003088" y="1537863"/>
                  <a:ext cx="7778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" h="5" extrusionOk="0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2" name="Google Shape;1152;p10"/>
                <p:cNvSpPr/>
                <p:nvPr/>
              </p:nvSpPr>
              <p:spPr>
                <a:xfrm>
                  <a:off x="11664950" y="1523092"/>
                  <a:ext cx="396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5" extrusionOk="0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3" name="Google Shape;1153;p10"/>
                <p:cNvSpPr/>
                <p:nvPr/>
              </p:nvSpPr>
              <p:spPr>
                <a:xfrm>
                  <a:off x="11506200" y="1521861"/>
                  <a:ext cx="920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" h="6" extrusionOk="0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4" name="Google Shape;1154;p10"/>
                <p:cNvSpPr/>
                <p:nvPr/>
              </p:nvSpPr>
              <p:spPr>
                <a:xfrm>
                  <a:off x="11471275" y="1525554"/>
                  <a:ext cx="349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3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5" name="Google Shape;1155;p10"/>
                <p:cNvSpPr/>
                <p:nvPr/>
              </p:nvSpPr>
              <p:spPr>
                <a:xfrm>
                  <a:off x="11710988" y="1529246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5" extrusionOk="0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6" name="Google Shape;1156;p10"/>
                <p:cNvSpPr/>
                <p:nvPr/>
              </p:nvSpPr>
              <p:spPr>
                <a:xfrm>
                  <a:off x="11691938" y="1532939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7" name="Google Shape;1157;p10"/>
                <p:cNvSpPr/>
                <p:nvPr/>
              </p:nvSpPr>
              <p:spPr>
                <a:xfrm>
                  <a:off x="11741150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20000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8" name="Google Shape;1158;p10"/>
                <p:cNvSpPr/>
                <p:nvPr/>
              </p:nvSpPr>
              <p:spPr>
                <a:xfrm>
                  <a:off x="11841163" y="1537863"/>
                  <a:ext cx="714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9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59" name="Google Shape;1159;p10"/>
                <p:cNvSpPr/>
                <p:nvPr/>
              </p:nvSpPr>
              <p:spPr>
                <a:xfrm>
                  <a:off x="11764963" y="1535401"/>
                  <a:ext cx="4445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0" name="Google Shape;1160;p10"/>
                <p:cNvSpPr/>
                <p:nvPr/>
              </p:nvSpPr>
              <p:spPr>
                <a:xfrm>
                  <a:off x="11744325" y="1537863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1" name="Google Shape;1161;p10"/>
                <p:cNvSpPr/>
                <p:nvPr/>
              </p:nvSpPr>
              <p:spPr>
                <a:xfrm>
                  <a:off x="11482388" y="1531708"/>
                  <a:ext cx="8572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" h="4" extrusionOk="0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2" name="Google Shape;1162;p10"/>
                <p:cNvSpPr/>
                <p:nvPr/>
              </p:nvSpPr>
              <p:spPr>
                <a:xfrm>
                  <a:off x="11626850" y="1532939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3" name="Google Shape;1163;p10"/>
                <p:cNvSpPr/>
                <p:nvPr/>
              </p:nvSpPr>
              <p:spPr>
                <a:xfrm>
                  <a:off x="11261725" y="1534170"/>
                  <a:ext cx="476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0"/>
                      </a:lnTo>
                      <a:cubicBezTo>
                        <a:pt x="4" y="0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4" name="Google Shape;1164;p10"/>
                <p:cNvSpPr/>
                <p:nvPr/>
              </p:nvSpPr>
              <p:spPr>
                <a:xfrm>
                  <a:off x="11553825" y="1534170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2" extrusionOk="0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5" name="Google Shape;1165;p10"/>
                <p:cNvSpPr/>
                <p:nvPr/>
              </p:nvSpPr>
              <p:spPr>
                <a:xfrm>
                  <a:off x="11409363" y="1529246"/>
                  <a:ext cx="317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" h="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6" name="Google Shape;1166;p10"/>
                <p:cNvSpPr/>
                <p:nvPr/>
              </p:nvSpPr>
              <p:spPr>
                <a:xfrm>
                  <a:off x="11618913" y="1531708"/>
                  <a:ext cx="6350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" h="1" extrusionOk="0">
                      <a:moveTo>
                        <a:pt x="3" y="0"/>
                      </a:moveTo>
                      <a:lnTo>
                        <a:pt x="3" y="0"/>
                      </a:lnTo>
                      <a:lnTo>
                        <a:pt x="6" y="0"/>
                      </a:lnTo>
                      <a:cubicBezTo>
                        <a:pt x="0" y="0"/>
                        <a:pt x="0" y="0"/>
                        <a:pt x="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7" name="Google Shape;1167;p10"/>
                <p:cNvSpPr/>
                <p:nvPr/>
              </p:nvSpPr>
              <p:spPr>
                <a:xfrm>
                  <a:off x="11598275" y="1531708"/>
                  <a:ext cx="285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3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8" name="Google Shape;1168;p10"/>
                <p:cNvSpPr/>
                <p:nvPr/>
              </p:nvSpPr>
              <p:spPr>
                <a:xfrm>
                  <a:off x="11137900" y="1534170"/>
                  <a:ext cx="188912" cy="2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" h="27" extrusionOk="0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69" name="Google Shape;1169;p10"/>
                <p:cNvSpPr/>
                <p:nvPr/>
              </p:nvSpPr>
              <p:spPr>
                <a:xfrm>
                  <a:off x="11266488" y="1529246"/>
                  <a:ext cx="952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" h="6" extrusionOk="0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0" name="Google Shape;1170;p10"/>
                <p:cNvSpPr/>
                <p:nvPr/>
              </p:nvSpPr>
              <p:spPr>
                <a:xfrm>
                  <a:off x="11361738" y="1531708"/>
                  <a:ext cx="134937" cy="123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" h="14" extrusionOk="0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1" name="Google Shape;1171;p10"/>
                <p:cNvSpPr/>
                <p:nvPr/>
              </p:nvSpPr>
              <p:spPr>
                <a:xfrm>
                  <a:off x="11834813" y="1552634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" h="1" extrusionOk="0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2" name="Google Shape;1172;p10"/>
                <p:cNvSpPr/>
                <p:nvPr/>
              </p:nvSpPr>
              <p:spPr>
                <a:xfrm>
                  <a:off x="11764963" y="1542787"/>
                  <a:ext cx="117475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" h="12" extrusionOk="0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3" name="Google Shape;1173;p10"/>
                <p:cNvSpPr/>
                <p:nvPr/>
              </p:nvSpPr>
              <p:spPr>
                <a:xfrm>
                  <a:off x="11555413" y="1544017"/>
                  <a:ext cx="69850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" h="6" extrusionOk="0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4" name="Google Shape;1174;p10"/>
                <p:cNvSpPr/>
                <p:nvPr/>
              </p:nvSpPr>
              <p:spPr>
                <a:xfrm>
                  <a:off x="11223625" y="1528016"/>
                  <a:ext cx="38100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7" extrusionOk="0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5" name="Google Shape;1175;p10"/>
                <p:cNvSpPr/>
                <p:nvPr/>
              </p:nvSpPr>
              <p:spPr>
                <a:xfrm>
                  <a:off x="11145838" y="1529246"/>
                  <a:ext cx="2222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" h="4" extrusionOk="0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6" name="Google Shape;1176;p10"/>
                <p:cNvSpPr/>
                <p:nvPr/>
              </p:nvSpPr>
              <p:spPr>
                <a:xfrm>
                  <a:off x="6197600" y="1566174"/>
                  <a:ext cx="206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1" extrusionOk="0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7" name="Google Shape;1177;p10"/>
                <p:cNvSpPr/>
                <p:nvPr/>
              </p:nvSpPr>
              <p:spPr>
                <a:xfrm>
                  <a:off x="6356350" y="1564943"/>
                  <a:ext cx="95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" h="2" extrusionOk="0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8" name="Google Shape;1178;p10"/>
                <p:cNvSpPr/>
                <p:nvPr/>
              </p:nvSpPr>
              <p:spPr>
                <a:xfrm>
                  <a:off x="8950325" y="1521861"/>
                  <a:ext cx="61912" cy="7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9" extrusionOk="0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79" name="Google Shape;1179;p10"/>
                <p:cNvSpPr/>
                <p:nvPr/>
              </p:nvSpPr>
              <p:spPr>
                <a:xfrm>
                  <a:off x="7537450" y="1546479"/>
                  <a:ext cx="28575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0" name="Google Shape;1180;p10"/>
                <p:cNvSpPr/>
                <p:nvPr/>
              </p:nvSpPr>
              <p:spPr>
                <a:xfrm>
                  <a:off x="7478713" y="1562481"/>
                  <a:ext cx="381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" h="3" extrusionOk="0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1" name="Google Shape;1181;p10"/>
                <p:cNvSpPr/>
                <p:nvPr/>
              </p:nvSpPr>
              <p:spPr>
                <a:xfrm>
                  <a:off x="5410200" y="1568636"/>
                  <a:ext cx="365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5" extrusionOk="0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2" name="Google Shape;1182;p10"/>
                <p:cNvSpPr/>
                <p:nvPr/>
              </p:nvSpPr>
              <p:spPr>
                <a:xfrm>
                  <a:off x="10206038" y="1530477"/>
                  <a:ext cx="6191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6" extrusionOk="0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3" name="Google Shape;1183;p10"/>
                <p:cNvSpPr/>
                <p:nvPr/>
              </p:nvSpPr>
              <p:spPr>
                <a:xfrm>
                  <a:off x="6257925" y="1525554"/>
                  <a:ext cx="190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" h="2" extrusionOk="0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4" name="Google Shape;1184;p10"/>
                <p:cNvSpPr/>
                <p:nvPr/>
              </p:nvSpPr>
              <p:spPr>
                <a:xfrm>
                  <a:off x="10134600" y="1528016"/>
                  <a:ext cx="714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" h="4" extrusionOk="0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5" name="Google Shape;1185;p10"/>
                <p:cNvSpPr/>
                <p:nvPr/>
              </p:nvSpPr>
              <p:spPr>
                <a:xfrm>
                  <a:off x="2582863" y="1560020"/>
                  <a:ext cx="7937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1" extrusionOk="0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6" name="Google Shape;1186;p10"/>
                <p:cNvSpPr/>
                <p:nvPr/>
              </p:nvSpPr>
              <p:spPr>
                <a:xfrm>
                  <a:off x="1762125" y="1521861"/>
                  <a:ext cx="3492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7" name="Google Shape;1187;p10"/>
                <p:cNvSpPr/>
                <p:nvPr/>
              </p:nvSpPr>
              <p:spPr>
                <a:xfrm>
                  <a:off x="10812463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8" name="Google Shape;1188;p10"/>
                <p:cNvSpPr/>
                <p:nvPr/>
              </p:nvSpPr>
              <p:spPr>
                <a:xfrm>
                  <a:off x="10896600" y="1545248"/>
                  <a:ext cx="79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" h="3" extrusionOk="0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89" name="Google Shape;1189;p10"/>
                <p:cNvSpPr/>
                <p:nvPr/>
              </p:nvSpPr>
              <p:spPr>
                <a:xfrm>
                  <a:off x="9947275" y="155386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0" name="Google Shape;1190;p10"/>
                <p:cNvSpPr/>
                <p:nvPr/>
              </p:nvSpPr>
              <p:spPr>
                <a:xfrm>
                  <a:off x="10817225" y="1531708"/>
                  <a:ext cx="23812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1" extrusionOk="0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1" name="Google Shape;1191;p10"/>
                <p:cNvSpPr/>
                <p:nvPr/>
              </p:nvSpPr>
              <p:spPr>
                <a:xfrm>
                  <a:off x="10836275" y="1529246"/>
                  <a:ext cx="19050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" h="1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2" name="Google Shape;1192;p10"/>
                <p:cNvSpPr/>
                <p:nvPr/>
              </p:nvSpPr>
              <p:spPr>
                <a:xfrm>
                  <a:off x="10787063" y="1530477"/>
                  <a:ext cx="301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1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3" name="Google Shape;1193;p10"/>
                <p:cNvSpPr/>
                <p:nvPr/>
              </p:nvSpPr>
              <p:spPr>
                <a:xfrm>
                  <a:off x="4092575" y="1552634"/>
                  <a:ext cx="206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" h="2" extrusionOk="0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4" name="Google Shape;1194;p10"/>
                <p:cNvSpPr/>
                <p:nvPr/>
              </p:nvSpPr>
              <p:spPr>
                <a:xfrm>
                  <a:off x="8528050" y="1567405"/>
                  <a:ext cx="31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" h="1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5" name="Google Shape;1195;p10"/>
                <p:cNvSpPr/>
                <p:nvPr/>
              </p:nvSpPr>
              <p:spPr>
                <a:xfrm>
                  <a:off x="8461375" y="1556326"/>
                  <a:ext cx="66675" cy="14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" h="17" extrusionOk="0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6" name="Google Shape;1196;p10"/>
                <p:cNvSpPr/>
                <p:nvPr/>
              </p:nvSpPr>
              <p:spPr>
                <a:xfrm>
                  <a:off x="1562100" y="1514475"/>
                  <a:ext cx="9563100" cy="640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30" h="75" extrusionOk="0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7" name="Google Shape;1197;p10"/>
                <p:cNvSpPr/>
                <p:nvPr/>
              </p:nvSpPr>
              <p:spPr>
                <a:xfrm>
                  <a:off x="7508875" y="1560020"/>
                  <a:ext cx="111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" h="3" extrusionOk="0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8" name="Google Shape;1198;p10"/>
                <p:cNvSpPr/>
                <p:nvPr/>
              </p:nvSpPr>
              <p:spPr>
                <a:xfrm>
                  <a:off x="5434013" y="1567405"/>
                  <a:ext cx="476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" h="1" extrusionOk="0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199" name="Google Shape;1199;p10"/>
                <p:cNvSpPr/>
                <p:nvPr/>
              </p:nvSpPr>
              <p:spPr>
                <a:xfrm>
                  <a:off x="9672638" y="1567405"/>
                  <a:ext cx="2540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0" name="Google Shape;1200;p10"/>
                <p:cNvSpPr/>
                <p:nvPr/>
              </p:nvSpPr>
              <p:spPr>
                <a:xfrm>
                  <a:off x="10966450" y="1529246"/>
                  <a:ext cx="3968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" h="3" extrusionOk="0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1" name="Google Shape;1201;p10"/>
                <p:cNvSpPr/>
                <p:nvPr/>
              </p:nvSpPr>
              <p:spPr>
                <a:xfrm>
                  <a:off x="11329988" y="1552634"/>
                  <a:ext cx="44450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" h="3" extrusionOk="0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2" name="Google Shape;1202;p10"/>
                <p:cNvSpPr/>
                <p:nvPr/>
              </p:nvSpPr>
              <p:spPr>
                <a:xfrm>
                  <a:off x="11042650" y="1540325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7" extrusionOk="0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3" name="Google Shape;1203;p10"/>
                <p:cNvSpPr/>
                <p:nvPr/>
              </p:nvSpPr>
              <p:spPr>
                <a:xfrm>
                  <a:off x="11106150" y="1542787"/>
                  <a:ext cx="28575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" h="2" extrusionOk="0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4" name="Google Shape;1204;p10"/>
                <p:cNvSpPr/>
                <p:nvPr/>
              </p:nvSpPr>
              <p:spPr>
                <a:xfrm>
                  <a:off x="10679113" y="1525554"/>
                  <a:ext cx="103187" cy="98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" h="12" extrusionOk="0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5" name="Google Shape;1205;p10"/>
                <p:cNvSpPr/>
                <p:nvPr/>
              </p:nvSpPr>
              <p:spPr>
                <a:xfrm>
                  <a:off x="11039475" y="1550172"/>
                  <a:ext cx="26987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" h="5" extrusionOk="0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6" name="Google Shape;1206;p10"/>
                <p:cNvSpPr/>
                <p:nvPr/>
              </p:nvSpPr>
              <p:spPr>
                <a:xfrm>
                  <a:off x="10841038" y="1548941"/>
                  <a:ext cx="58737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" h="3" extrusionOk="0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7" name="Google Shape;1207;p10"/>
                <p:cNvSpPr/>
                <p:nvPr/>
              </p:nvSpPr>
              <p:spPr>
                <a:xfrm>
                  <a:off x="10899775" y="1550172"/>
                  <a:ext cx="36512" cy="12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" h="1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8" name="Google Shape;1208;p10"/>
                <p:cNvSpPr/>
                <p:nvPr/>
              </p:nvSpPr>
              <p:spPr>
                <a:xfrm>
                  <a:off x="10958513" y="1555096"/>
                  <a:ext cx="46037" cy="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" h="1" extrusionOk="0">
                      <a:moveTo>
                        <a:pt x="47" y="0"/>
                      </a:moveTo>
                      <a:lnTo>
                        <a:pt x="47" y="0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09" name="Google Shape;1209;p10"/>
                <p:cNvSpPr/>
                <p:nvPr/>
              </p:nvSpPr>
              <p:spPr>
                <a:xfrm>
                  <a:off x="10304463" y="1548941"/>
                  <a:ext cx="61912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" h="4" extrusionOk="0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0" name="Google Shape;1210;p10"/>
                <p:cNvSpPr/>
                <p:nvPr/>
              </p:nvSpPr>
              <p:spPr>
                <a:xfrm>
                  <a:off x="10483850" y="1557558"/>
                  <a:ext cx="23812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" h="7" extrusionOk="0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1" name="Google Shape;1211;p10"/>
                <p:cNvSpPr/>
                <p:nvPr/>
              </p:nvSpPr>
              <p:spPr>
                <a:xfrm>
                  <a:off x="10291763" y="1563712"/>
                  <a:ext cx="117475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" h="4" extrusionOk="0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2" name="Google Shape;1212;p10"/>
                <p:cNvSpPr/>
                <p:nvPr/>
              </p:nvSpPr>
              <p:spPr>
                <a:xfrm>
                  <a:off x="9621838" y="1546479"/>
                  <a:ext cx="11112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" h="10" extrusionOk="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3" name="Google Shape;1213;p10"/>
                <p:cNvSpPr/>
                <p:nvPr/>
              </p:nvSpPr>
              <p:spPr>
                <a:xfrm>
                  <a:off x="8951913" y="1568636"/>
                  <a:ext cx="96837" cy="86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" h="10" extrusionOk="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4" name="Google Shape;1214;p10"/>
                <p:cNvSpPr/>
                <p:nvPr/>
              </p:nvSpPr>
              <p:spPr>
                <a:xfrm>
                  <a:off x="9005888" y="1566174"/>
                  <a:ext cx="17462" cy="24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" h="2" extrusionOk="0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5" name="Google Shape;1215;p10"/>
                <p:cNvSpPr/>
                <p:nvPr/>
              </p:nvSpPr>
              <p:spPr>
                <a:xfrm>
                  <a:off x="1587500" y="1516937"/>
                  <a:ext cx="38100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" h="4" extrusionOk="0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6" name="Google Shape;1216;p10"/>
                <p:cNvSpPr/>
                <p:nvPr/>
              </p:nvSpPr>
              <p:spPr>
                <a:xfrm>
                  <a:off x="1522413" y="1519399"/>
                  <a:ext cx="30162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" h="6" extrusionOk="0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7" name="Google Shape;1217;p10"/>
                <p:cNvSpPr/>
                <p:nvPr/>
              </p:nvSpPr>
              <p:spPr>
                <a:xfrm>
                  <a:off x="6650038" y="1573559"/>
                  <a:ext cx="33337" cy="36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" h="4" extrusionOk="0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8" name="Google Shape;1218;p10"/>
                <p:cNvSpPr/>
                <p:nvPr/>
              </p:nvSpPr>
              <p:spPr>
                <a:xfrm>
                  <a:off x="6162675" y="1566174"/>
                  <a:ext cx="15875" cy="49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" h="6" extrusionOk="0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  <p:sp>
              <p:nvSpPr>
                <p:cNvPr id="1219" name="Google Shape;1219;p10"/>
                <p:cNvSpPr/>
                <p:nvPr/>
              </p:nvSpPr>
              <p:spPr>
                <a:xfrm>
                  <a:off x="5738813" y="1571097"/>
                  <a:ext cx="60325" cy="61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8" extrusionOk="0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lt1"/>
                    </a:solidFill>
                    <a:latin typeface="Corbel"/>
                    <a:ea typeface="Corbel"/>
                    <a:cs typeface="Corbel"/>
                    <a:sym typeface="Corbel"/>
                  </a:endParaRPr>
                </a:p>
              </p:txBody>
            </p:sp>
          </p:grpSp>
        </p:grpSp>
      </p:grpSp>
      <p:sp>
        <p:nvSpPr>
          <p:cNvPr id="1220" name="Google Shape;1220;p10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1" name="Google Shape;1221;p10"/>
          <p:cNvSpPr txBox="1">
            <a:spLocks noGrp="1"/>
          </p:cNvSpPr>
          <p:nvPr>
            <p:ph type="dt" idx="10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2" name="Google Shape;1222;p10"/>
          <p:cNvSpPr txBox="1">
            <a:spLocks noGrp="1"/>
          </p:cNvSpPr>
          <p:nvPr>
            <p:ph type="sldNum" idx="12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11"/>
          <p:cNvSpPr txBox="1"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25" name="Google Shape;1225;p11" descr="Line graphic"/>
          <p:cNvGrpSpPr/>
          <p:nvPr/>
        </p:nvGrpSpPr>
        <p:grpSpPr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226" name="Google Shape;1226;p11"/>
            <p:cNvSpPr/>
            <p:nvPr/>
          </p:nvSpPr>
          <p:spPr>
            <a:xfrm>
              <a:off x="12028488" y="1525554"/>
              <a:ext cx="63500" cy="4924"/>
            </a:xfrm>
            <a:custGeom>
              <a:avLst/>
              <a:gdLst/>
              <a:ahLst/>
              <a:cxnLst/>
              <a:rect l="l" t="t" r="r" b="b"/>
              <a:pathLst>
                <a:path w="67" h="6" extrusionOk="0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7" name="Google Shape;1227;p11"/>
            <p:cNvSpPr/>
            <p:nvPr/>
          </p:nvSpPr>
          <p:spPr>
            <a:xfrm>
              <a:off x="12022138" y="1532939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2" extrusionOk="0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8" name="Google Shape;1228;p11"/>
            <p:cNvSpPr/>
            <p:nvPr/>
          </p:nvSpPr>
          <p:spPr>
            <a:xfrm>
              <a:off x="12041188" y="1531708"/>
              <a:ext cx="39687" cy="6155"/>
            </a:xfrm>
            <a:custGeom>
              <a:avLst/>
              <a:gdLst/>
              <a:ahLst/>
              <a:cxnLst/>
              <a:rect l="l" t="t" r="r" b="b"/>
              <a:pathLst>
                <a:path w="41" h="6" extrusionOk="0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29" name="Google Shape;1229;p11"/>
            <p:cNvSpPr/>
            <p:nvPr/>
          </p:nvSpPr>
          <p:spPr>
            <a:xfrm>
              <a:off x="11831638" y="1526784"/>
              <a:ext cx="42862" cy="4924"/>
            </a:xfrm>
            <a:custGeom>
              <a:avLst/>
              <a:gdLst/>
              <a:ahLst/>
              <a:cxnLst/>
              <a:rect l="l" t="t" r="r" b="b"/>
              <a:pathLst>
                <a:path w="45" h="6" extrusionOk="0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0" name="Google Shape;1230;p11"/>
            <p:cNvSpPr/>
            <p:nvPr/>
          </p:nvSpPr>
          <p:spPr>
            <a:xfrm>
              <a:off x="11809413" y="1531708"/>
              <a:ext cx="41275" cy="2462"/>
            </a:xfrm>
            <a:custGeom>
              <a:avLst/>
              <a:gdLst/>
              <a:ahLst/>
              <a:cxnLst/>
              <a:rect l="l" t="t" r="r" b="b"/>
              <a:pathLst>
                <a:path w="44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1" name="Google Shape;1231;p11"/>
            <p:cNvSpPr/>
            <p:nvPr/>
          </p:nvSpPr>
          <p:spPr>
            <a:xfrm>
              <a:off x="12003088" y="1537863"/>
              <a:ext cx="77787" cy="3693"/>
            </a:xfrm>
            <a:custGeom>
              <a:avLst/>
              <a:gdLst/>
              <a:ahLst/>
              <a:cxnLst/>
              <a:rect l="l" t="t" r="r" b="b"/>
              <a:pathLst>
                <a:path w="82" h="5" extrusionOk="0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2" name="Google Shape;1232;p11"/>
            <p:cNvSpPr/>
            <p:nvPr/>
          </p:nvSpPr>
          <p:spPr>
            <a:xfrm>
              <a:off x="11664950" y="1523092"/>
              <a:ext cx="39687" cy="4924"/>
            </a:xfrm>
            <a:custGeom>
              <a:avLst/>
              <a:gdLst/>
              <a:ahLst/>
              <a:cxnLst/>
              <a:rect l="l" t="t" r="r" b="b"/>
              <a:pathLst>
                <a:path w="42" h="5" extrusionOk="0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3" name="Google Shape;1233;p11"/>
            <p:cNvSpPr/>
            <p:nvPr/>
          </p:nvSpPr>
          <p:spPr>
            <a:xfrm>
              <a:off x="11506200" y="1521861"/>
              <a:ext cx="92075" cy="4924"/>
            </a:xfrm>
            <a:custGeom>
              <a:avLst/>
              <a:gdLst/>
              <a:ahLst/>
              <a:cxnLst/>
              <a:rect l="l" t="t" r="r" b="b"/>
              <a:pathLst>
                <a:path w="98" h="6" extrusionOk="0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4" name="Google Shape;1234;p11"/>
            <p:cNvSpPr/>
            <p:nvPr/>
          </p:nvSpPr>
          <p:spPr>
            <a:xfrm>
              <a:off x="11471275" y="1525554"/>
              <a:ext cx="34925" cy="3693"/>
            </a:xfrm>
            <a:custGeom>
              <a:avLst/>
              <a:gdLst/>
              <a:ahLst/>
              <a:cxnLst/>
              <a:rect l="l" t="t" r="r" b="b"/>
              <a:pathLst>
                <a:path w="36" h="3" extrusionOk="0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5" name="Google Shape;1235;p11"/>
            <p:cNvSpPr/>
            <p:nvPr/>
          </p:nvSpPr>
          <p:spPr>
            <a:xfrm>
              <a:off x="11710988" y="1529246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5" extrusionOk="0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6" name="Google Shape;1236;p11"/>
            <p:cNvSpPr/>
            <p:nvPr/>
          </p:nvSpPr>
          <p:spPr>
            <a:xfrm>
              <a:off x="11691938" y="1532939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7" name="Google Shape;1237;p11"/>
            <p:cNvSpPr/>
            <p:nvPr/>
          </p:nvSpPr>
          <p:spPr>
            <a:xfrm>
              <a:off x="11741150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20000" extrusionOk="0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8" name="Google Shape;1238;p11"/>
            <p:cNvSpPr/>
            <p:nvPr/>
          </p:nvSpPr>
          <p:spPr>
            <a:xfrm>
              <a:off x="11841163" y="1537863"/>
              <a:ext cx="71437" cy="8617"/>
            </a:xfrm>
            <a:custGeom>
              <a:avLst/>
              <a:gdLst/>
              <a:ahLst/>
              <a:cxnLst/>
              <a:rect l="l" t="t" r="r" b="b"/>
              <a:pathLst>
                <a:path w="75" h="9" extrusionOk="0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39" name="Google Shape;1239;p11"/>
            <p:cNvSpPr/>
            <p:nvPr/>
          </p:nvSpPr>
          <p:spPr>
            <a:xfrm>
              <a:off x="11764963" y="1535401"/>
              <a:ext cx="44450" cy="3693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0" name="Google Shape;1240;p11"/>
            <p:cNvSpPr/>
            <p:nvPr/>
          </p:nvSpPr>
          <p:spPr>
            <a:xfrm>
              <a:off x="11744325" y="1537863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2" h="2" extrusionOk="0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1" name="Google Shape;1241;p11"/>
            <p:cNvSpPr/>
            <p:nvPr/>
          </p:nvSpPr>
          <p:spPr>
            <a:xfrm>
              <a:off x="11482388" y="1531708"/>
              <a:ext cx="85725" cy="3693"/>
            </a:xfrm>
            <a:custGeom>
              <a:avLst/>
              <a:gdLst/>
              <a:ahLst/>
              <a:cxnLst/>
              <a:rect l="l" t="t" r="r" b="b"/>
              <a:pathLst>
                <a:path w="90" h="4" extrusionOk="0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2" name="Google Shape;1242;p11"/>
            <p:cNvSpPr/>
            <p:nvPr/>
          </p:nvSpPr>
          <p:spPr>
            <a:xfrm>
              <a:off x="11626850" y="1532939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3" name="Google Shape;1243;p11"/>
            <p:cNvSpPr/>
            <p:nvPr/>
          </p:nvSpPr>
          <p:spPr>
            <a:xfrm>
              <a:off x="11261725" y="1534170"/>
              <a:ext cx="4762" cy="0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0" y="0"/>
                  </a:moveTo>
                  <a:lnTo>
                    <a:pt x="0" y="0"/>
                  </a:lnTo>
                  <a:lnTo>
                    <a:pt x="4" y="0"/>
                  </a:lnTo>
                  <a:cubicBezTo>
                    <a:pt x="4" y="0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4" name="Google Shape;1244;p11"/>
            <p:cNvSpPr/>
            <p:nvPr/>
          </p:nvSpPr>
          <p:spPr>
            <a:xfrm>
              <a:off x="11553825" y="1534170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7" h="2" extrusionOk="0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5" name="Google Shape;1245;p11"/>
            <p:cNvSpPr/>
            <p:nvPr/>
          </p:nvSpPr>
          <p:spPr>
            <a:xfrm>
              <a:off x="11409363" y="1529246"/>
              <a:ext cx="31750" cy="2462"/>
            </a:xfrm>
            <a:custGeom>
              <a:avLst/>
              <a:gdLst/>
              <a:ahLst/>
              <a:cxnLst/>
              <a:rect l="l" t="t" r="r" b="b"/>
              <a:pathLst>
                <a:path w="33" h="3" extrusionOk="0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6" name="Google Shape;1246;p11"/>
            <p:cNvSpPr/>
            <p:nvPr/>
          </p:nvSpPr>
          <p:spPr>
            <a:xfrm>
              <a:off x="11618913" y="1531708"/>
              <a:ext cx="6350" cy="0"/>
            </a:xfrm>
            <a:custGeom>
              <a:avLst/>
              <a:gdLst/>
              <a:ahLst/>
              <a:cxnLst/>
              <a:rect l="l" t="t" r="r" b="b"/>
              <a:pathLst>
                <a:path w="6" h="1" extrusionOk="0"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cubicBezTo>
                    <a:pt x="0" y="0"/>
                    <a:pt x="0" y="0"/>
                    <a:pt x="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7" name="Google Shape;1247;p11"/>
            <p:cNvSpPr/>
            <p:nvPr/>
          </p:nvSpPr>
          <p:spPr>
            <a:xfrm>
              <a:off x="11598275" y="1531708"/>
              <a:ext cx="28575" cy="2462"/>
            </a:xfrm>
            <a:custGeom>
              <a:avLst/>
              <a:gdLst/>
              <a:ahLst/>
              <a:cxnLst/>
              <a:rect l="l" t="t" r="r" b="b"/>
              <a:pathLst>
                <a:path w="31" h="3" extrusionOk="0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8" name="Google Shape;1248;p11"/>
            <p:cNvSpPr/>
            <p:nvPr/>
          </p:nvSpPr>
          <p:spPr>
            <a:xfrm>
              <a:off x="11137900" y="1534170"/>
              <a:ext cx="188912" cy="23388"/>
            </a:xfrm>
            <a:custGeom>
              <a:avLst/>
              <a:gdLst/>
              <a:ahLst/>
              <a:cxnLst/>
              <a:rect l="l" t="t" r="r" b="b"/>
              <a:pathLst>
                <a:path w="198" h="27" extrusionOk="0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49" name="Google Shape;1249;p11"/>
            <p:cNvSpPr/>
            <p:nvPr/>
          </p:nvSpPr>
          <p:spPr>
            <a:xfrm>
              <a:off x="11266488" y="1529246"/>
              <a:ext cx="95250" cy="4924"/>
            </a:xfrm>
            <a:custGeom>
              <a:avLst/>
              <a:gdLst/>
              <a:ahLst/>
              <a:cxnLst/>
              <a:rect l="l" t="t" r="r" b="b"/>
              <a:pathLst>
                <a:path w="100" h="6" extrusionOk="0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0" name="Google Shape;1250;p11"/>
            <p:cNvSpPr/>
            <p:nvPr/>
          </p:nvSpPr>
          <p:spPr>
            <a:xfrm>
              <a:off x="11361738" y="1531708"/>
              <a:ext cx="134937" cy="12309"/>
            </a:xfrm>
            <a:custGeom>
              <a:avLst/>
              <a:gdLst/>
              <a:ahLst/>
              <a:cxnLst/>
              <a:rect l="l" t="t" r="r" b="b"/>
              <a:pathLst>
                <a:path w="142" h="14" extrusionOk="0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1" name="Google Shape;1251;p11"/>
            <p:cNvSpPr/>
            <p:nvPr/>
          </p:nvSpPr>
          <p:spPr>
            <a:xfrm>
              <a:off x="11834813" y="1552634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2" name="Google Shape;1252;p11"/>
            <p:cNvSpPr/>
            <p:nvPr/>
          </p:nvSpPr>
          <p:spPr>
            <a:xfrm>
              <a:off x="11764963" y="1542787"/>
              <a:ext cx="117475" cy="9847"/>
            </a:xfrm>
            <a:custGeom>
              <a:avLst/>
              <a:gdLst/>
              <a:ahLst/>
              <a:cxnLst/>
              <a:rect l="l" t="t" r="r" b="b"/>
              <a:pathLst>
                <a:path w="122" h="12" extrusionOk="0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3" name="Google Shape;1253;p11"/>
            <p:cNvSpPr/>
            <p:nvPr/>
          </p:nvSpPr>
          <p:spPr>
            <a:xfrm>
              <a:off x="11555413" y="1544017"/>
              <a:ext cx="69850" cy="4924"/>
            </a:xfrm>
            <a:custGeom>
              <a:avLst/>
              <a:gdLst/>
              <a:ahLst/>
              <a:cxnLst/>
              <a:rect l="l" t="t" r="r" b="b"/>
              <a:pathLst>
                <a:path w="74" h="6" extrusionOk="0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4" name="Google Shape;1254;p11"/>
            <p:cNvSpPr/>
            <p:nvPr/>
          </p:nvSpPr>
          <p:spPr>
            <a:xfrm>
              <a:off x="11223625" y="1528016"/>
              <a:ext cx="38100" cy="6155"/>
            </a:xfrm>
            <a:custGeom>
              <a:avLst/>
              <a:gdLst/>
              <a:ahLst/>
              <a:cxnLst/>
              <a:rect l="l" t="t" r="r" b="b"/>
              <a:pathLst>
                <a:path w="40" h="7" extrusionOk="0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5" name="Google Shape;1255;p11"/>
            <p:cNvSpPr/>
            <p:nvPr/>
          </p:nvSpPr>
          <p:spPr>
            <a:xfrm>
              <a:off x="11145838" y="1529246"/>
              <a:ext cx="22225" cy="2462"/>
            </a:xfrm>
            <a:custGeom>
              <a:avLst/>
              <a:gdLst/>
              <a:ahLst/>
              <a:cxnLst/>
              <a:rect l="l" t="t" r="r" b="b"/>
              <a:pathLst>
                <a:path w="24" h="4" extrusionOk="0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6" name="Google Shape;1256;p11"/>
            <p:cNvSpPr/>
            <p:nvPr/>
          </p:nvSpPr>
          <p:spPr>
            <a:xfrm>
              <a:off x="6197600" y="1566174"/>
              <a:ext cx="20637" cy="1231"/>
            </a:xfrm>
            <a:custGeom>
              <a:avLst/>
              <a:gdLst/>
              <a:ahLst/>
              <a:cxnLst/>
              <a:rect l="l" t="t" r="r" b="b"/>
              <a:pathLst>
                <a:path w="21" h="1" extrusionOk="0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7" name="Google Shape;1257;p11"/>
            <p:cNvSpPr/>
            <p:nvPr/>
          </p:nvSpPr>
          <p:spPr>
            <a:xfrm>
              <a:off x="6356350" y="1564943"/>
              <a:ext cx="9525" cy="1231"/>
            </a:xfrm>
            <a:custGeom>
              <a:avLst/>
              <a:gdLst/>
              <a:ahLst/>
              <a:cxnLst/>
              <a:rect l="l" t="t" r="r" b="b"/>
              <a:pathLst>
                <a:path w="10" h="2" extrusionOk="0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8" name="Google Shape;1258;p11"/>
            <p:cNvSpPr/>
            <p:nvPr/>
          </p:nvSpPr>
          <p:spPr>
            <a:xfrm>
              <a:off x="8950325" y="1521861"/>
              <a:ext cx="61912" cy="7386"/>
            </a:xfrm>
            <a:custGeom>
              <a:avLst/>
              <a:gdLst/>
              <a:ahLst/>
              <a:cxnLst/>
              <a:rect l="l" t="t" r="r" b="b"/>
              <a:pathLst>
                <a:path w="65" h="9" extrusionOk="0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59" name="Google Shape;1259;p11"/>
            <p:cNvSpPr/>
            <p:nvPr/>
          </p:nvSpPr>
          <p:spPr>
            <a:xfrm>
              <a:off x="7537450" y="1546479"/>
              <a:ext cx="28575" cy="3693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0" name="Google Shape;1260;p11"/>
            <p:cNvSpPr/>
            <p:nvPr/>
          </p:nvSpPr>
          <p:spPr>
            <a:xfrm>
              <a:off x="7478713" y="1562481"/>
              <a:ext cx="38100" cy="2462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1" name="Google Shape;1261;p11"/>
            <p:cNvSpPr/>
            <p:nvPr/>
          </p:nvSpPr>
          <p:spPr>
            <a:xfrm>
              <a:off x="5410200" y="1568636"/>
              <a:ext cx="36512" cy="3693"/>
            </a:xfrm>
            <a:custGeom>
              <a:avLst/>
              <a:gdLst/>
              <a:ahLst/>
              <a:cxnLst/>
              <a:rect l="l" t="t" r="r" b="b"/>
              <a:pathLst>
                <a:path w="38" h="5" extrusionOk="0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2" name="Google Shape;1262;p11"/>
            <p:cNvSpPr/>
            <p:nvPr/>
          </p:nvSpPr>
          <p:spPr>
            <a:xfrm>
              <a:off x="10206038" y="1530477"/>
              <a:ext cx="61912" cy="4924"/>
            </a:xfrm>
            <a:custGeom>
              <a:avLst/>
              <a:gdLst/>
              <a:ahLst/>
              <a:cxnLst/>
              <a:rect l="l" t="t" r="r" b="b"/>
              <a:pathLst>
                <a:path w="65" h="6" extrusionOk="0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3" name="Google Shape;1263;p11"/>
            <p:cNvSpPr/>
            <p:nvPr/>
          </p:nvSpPr>
          <p:spPr>
            <a:xfrm>
              <a:off x="6257925" y="1525554"/>
              <a:ext cx="19050" cy="2462"/>
            </a:xfrm>
            <a:custGeom>
              <a:avLst/>
              <a:gdLst/>
              <a:ahLst/>
              <a:cxnLst/>
              <a:rect l="l" t="t" r="r" b="b"/>
              <a:pathLst>
                <a:path w="21" h="2" extrusionOk="0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4" name="Google Shape;1264;p11"/>
            <p:cNvSpPr/>
            <p:nvPr/>
          </p:nvSpPr>
          <p:spPr>
            <a:xfrm>
              <a:off x="10134600" y="1528016"/>
              <a:ext cx="71437" cy="3693"/>
            </a:xfrm>
            <a:custGeom>
              <a:avLst/>
              <a:gdLst/>
              <a:ahLst/>
              <a:cxnLst/>
              <a:rect l="l" t="t" r="r" b="b"/>
              <a:pathLst>
                <a:path w="75" h="4" extrusionOk="0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5" name="Google Shape;1265;p11"/>
            <p:cNvSpPr/>
            <p:nvPr/>
          </p:nvSpPr>
          <p:spPr>
            <a:xfrm>
              <a:off x="2582863" y="1560020"/>
              <a:ext cx="7937" cy="1231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6" name="Google Shape;1266;p11"/>
            <p:cNvSpPr/>
            <p:nvPr/>
          </p:nvSpPr>
          <p:spPr>
            <a:xfrm>
              <a:off x="1762125" y="1521861"/>
              <a:ext cx="34925" cy="1231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7" name="Google Shape;1267;p11"/>
            <p:cNvSpPr/>
            <p:nvPr/>
          </p:nvSpPr>
          <p:spPr>
            <a:xfrm>
              <a:off x="10812463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8" name="Google Shape;1268;p11"/>
            <p:cNvSpPr/>
            <p:nvPr/>
          </p:nvSpPr>
          <p:spPr>
            <a:xfrm>
              <a:off x="10896600" y="1545248"/>
              <a:ext cx="7937" cy="2462"/>
            </a:xfrm>
            <a:custGeom>
              <a:avLst/>
              <a:gdLst/>
              <a:ahLst/>
              <a:cxnLst/>
              <a:rect l="l" t="t" r="r" b="b"/>
              <a:pathLst>
                <a:path w="8" h="3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69" name="Google Shape;1269;p11"/>
            <p:cNvSpPr/>
            <p:nvPr/>
          </p:nvSpPr>
          <p:spPr>
            <a:xfrm>
              <a:off x="9947275" y="155386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0" name="Google Shape;1270;p11"/>
            <p:cNvSpPr/>
            <p:nvPr/>
          </p:nvSpPr>
          <p:spPr>
            <a:xfrm>
              <a:off x="10817225" y="1531708"/>
              <a:ext cx="23812" cy="0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1" name="Google Shape;1271;p11"/>
            <p:cNvSpPr/>
            <p:nvPr/>
          </p:nvSpPr>
          <p:spPr>
            <a:xfrm>
              <a:off x="10836275" y="1529246"/>
              <a:ext cx="19050" cy="1231"/>
            </a:xfrm>
            <a:custGeom>
              <a:avLst/>
              <a:gdLst/>
              <a:ahLst/>
              <a:cxnLst/>
              <a:rect l="l" t="t" r="r" b="b"/>
              <a:pathLst>
                <a:path w="20" h="1" extrusionOk="0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2" name="Google Shape;1272;p11"/>
            <p:cNvSpPr/>
            <p:nvPr/>
          </p:nvSpPr>
          <p:spPr>
            <a:xfrm>
              <a:off x="10787063" y="1530477"/>
              <a:ext cx="30162" cy="1231"/>
            </a:xfrm>
            <a:custGeom>
              <a:avLst/>
              <a:gdLst/>
              <a:ahLst/>
              <a:cxnLst/>
              <a:rect l="l" t="t" r="r" b="b"/>
              <a:pathLst>
                <a:path w="31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3" name="Google Shape;1273;p11"/>
            <p:cNvSpPr/>
            <p:nvPr/>
          </p:nvSpPr>
          <p:spPr>
            <a:xfrm>
              <a:off x="4092575" y="1552634"/>
              <a:ext cx="20637" cy="2462"/>
            </a:xfrm>
            <a:custGeom>
              <a:avLst/>
              <a:gdLst/>
              <a:ahLst/>
              <a:cxnLst/>
              <a:rect l="l" t="t" r="r" b="b"/>
              <a:pathLst>
                <a:path w="23" h="2" extrusionOk="0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4" name="Google Shape;1274;p11"/>
            <p:cNvSpPr/>
            <p:nvPr/>
          </p:nvSpPr>
          <p:spPr>
            <a:xfrm>
              <a:off x="8528050" y="1567405"/>
              <a:ext cx="3175" cy="1231"/>
            </a:xfrm>
            <a:custGeom>
              <a:avLst/>
              <a:gdLst/>
              <a:ahLst/>
              <a:cxnLst/>
              <a:rect l="l" t="t" r="r" b="b"/>
              <a:pathLst>
                <a:path w="3" h="1" extrusionOk="0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5" name="Google Shape;1275;p11"/>
            <p:cNvSpPr/>
            <p:nvPr/>
          </p:nvSpPr>
          <p:spPr>
            <a:xfrm>
              <a:off x="8461375" y="1556326"/>
              <a:ext cx="66675" cy="14771"/>
            </a:xfrm>
            <a:custGeom>
              <a:avLst/>
              <a:gdLst/>
              <a:ahLst/>
              <a:cxnLst/>
              <a:rect l="l" t="t" r="r" b="b"/>
              <a:pathLst>
                <a:path w="69" h="17" extrusionOk="0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6" name="Google Shape;1276;p11"/>
            <p:cNvSpPr/>
            <p:nvPr/>
          </p:nvSpPr>
          <p:spPr>
            <a:xfrm>
              <a:off x="1562100" y="1514475"/>
              <a:ext cx="9563100" cy="64008"/>
            </a:xfrm>
            <a:custGeom>
              <a:avLst/>
              <a:gdLst/>
              <a:ahLst/>
              <a:cxnLst/>
              <a:rect l="l" t="t" r="r" b="b"/>
              <a:pathLst>
                <a:path w="10030" h="75" extrusionOk="0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7" name="Google Shape;1277;p11"/>
            <p:cNvSpPr/>
            <p:nvPr/>
          </p:nvSpPr>
          <p:spPr>
            <a:xfrm>
              <a:off x="7508875" y="1560020"/>
              <a:ext cx="11112" cy="3693"/>
            </a:xfrm>
            <a:custGeom>
              <a:avLst/>
              <a:gdLst/>
              <a:ahLst/>
              <a:cxnLst/>
              <a:rect l="l" t="t" r="r" b="b"/>
              <a:pathLst>
                <a:path w="12" h="3" extrusionOk="0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8" name="Google Shape;1278;p11"/>
            <p:cNvSpPr/>
            <p:nvPr/>
          </p:nvSpPr>
          <p:spPr>
            <a:xfrm>
              <a:off x="5434013" y="1567405"/>
              <a:ext cx="4762" cy="1231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79" name="Google Shape;1279;p11"/>
            <p:cNvSpPr/>
            <p:nvPr/>
          </p:nvSpPr>
          <p:spPr>
            <a:xfrm>
              <a:off x="9672638" y="1567405"/>
              <a:ext cx="25400" cy="2462"/>
            </a:xfrm>
            <a:custGeom>
              <a:avLst/>
              <a:gdLst/>
              <a:ahLst/>
              <a:cxnLst/>
              <a:rect l="l" t="t" r="r" b="b"/>
              <a:pathLst>
                <a:path w="27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0" name="Google Shape;1280;p11"/>
            <p:cNvSpPr/>
            <p:nvPr/>
          </p:nvSpPr>
          <p:spPr>
            <a:xfrm>
              <a:off x="10966450" y="1529246"/>
              <a:ext cx="39687" cy="2462"/>
            </a:xfrm>
            <a:custGeom>
              <a:avLst/>
              <a:gdLst/>
              <a:ahLst/>
              <a:cxnLst/>
              <a:rect l="l" t="t" r="r" b="b"/>
              <a:pathLst>
                <a:path w="42" h="3" extrusionOk="0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1" name="Google Shape;1281;p11"/>
            <p:cNvSpPr/>
            <p:nvPr/>
          </p:nvSpPr>
          <p:spPr>
            <a:xfrm>
              <a:off x="11329988" y="1552634"/>
              <a:ext cx="44450" cy="2462"/>
            </a:xfrm>
            <a:custGeom>
              <a:avLst/>
              <a:gdLst/>
              <a:ahLst/>
              <a:cxnLst/>
              <a:rect l="l" t="t" r="r" b="b"/>
              <a:pathLst>
                <a:path w="46" h="3" extrusionOk="0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2" name="Google Shape;1282;p11"/>
            <p:cNvSpPr/>
            <p:nvPr/>
          </p:nvSpPr>
          <p:spPr>
            <a:xfrm>
              <a:off x="11042650" y="1540325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7" extrusionOk="0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3" name="Google Shape;1283;p11"/>
            <p:cNvSpPr/>
            <p:nvPr/>
          </p:nvSpPr>
          <p:spPr>
            <a:xfrm>
              <a:off x="11106150" y="1542787"/>
              <a:ext cx="28575" cy="1231"/>
            </a:xfrm>
            <a:custGeom>
              <a:avLst/>
              <a:gdLst/>
              <a:ahLst/>
              <a:cxnLst/>
              <a:rect l="l" t="t" r="r" b="b"/>
              <a:pathLst>
                <a:path w="31" h="2" extrusionOk="0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4" name="Google Shape;1284;p11"/>
            <p:cNvSpPr/>
            <p:nvPr/>
          </p:nvSpPr>
          <p:spPr>
            <a:xfrm>
              <a:off x="10679113" y="1525554"/>
              <a:ext cx="103187" cy="9847"/>
            </a:xfrm>
            <a:custGeom>
              <a:avLst/>
              <a:gdLst/>
              <a:ahLst/>
              <a:cxnLst/>
              <a:rect l="l" t="t" r="r" b="b"/>
              <a:pathLst>
                <a:path w="109" h="12" extrusionOk="0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5" name="Google Shape;1285;p11"/>
            <p:cNvSpPr/>
            <p:nvPr/>
          </p:nvSpPr>
          <p:spPr>
            <a:xfrm>
              <a:off x="11039475" y="1550172"/>
              <a:ext cx="26987" cy="4924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6" name="Google Shape;1286;p11"/>
            <p:cNvSpPr/>
            <p:nvPr/>
          </p:nvSpPr>
          <p:spPr>
            <a:xfrm>
              <a:off x="10841038" y="1548941"/>
              <a:ext cx="58737" cy="2462"/>
            </a:xfrm>
            <a:custGeom>
              <a:avLst/>
              <a:gdLst/>
              <a:ahLst/>
              <a:cxnLst/>
              <a:rect l="l" t="t" r="r" b="b"/>
              <a:pathLst>
                <a:path w="61" h="3" extrusionOk="0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7" name="Google Shape;1287;p11"/>
            <p:cNvSpPr/>
            <p:nvPr/>
          </p:nvSpPr>
          <p:spPr>
            <a:xfrm>
              <a:off x="10899775" y="1550172"/>
              <a:ext cx="36512" cy="1231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8" name="Google Shape;1288;p11"/>
            <p:cNvSpPr/>
            <p:nvPr/>
          </p:nvSpPr>
          <p:spPr>
            <a:xfrm>
              <a:off x="10958513" y="1555096"/>
              <a:ext cx="46037" cy="0"/>
            </a:xfrm>
            <a:custGeom>
              <a:avLst/>
              <a:gdLst/>
              <a:ahLst/>
              <a:cxnLst/>
              <a:rect l="l" t="t" r="r" b="b"/>
              <a:pathLst>
                <a:path w="47" h="1" extrusionOk="0">
                  <a:moveTo>
                    <a:pt x="47" y="0"/>
                  </a:moveTo>
                  <a:lnTo>
                    <a:pt x="47" y="0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89" name="Google Shape;1289;p11"/>
            <p:cNvSpPr/>
            <p:nvPr/>
          </p:nvSpPr>
          <p:spPr>
            <a:xfrm>
              <a:off x="10304463" y="1548941"/>
              <a:ext cx="61912" cy="3693"/>
            </a:xfrm>
            <a:custGeom>
              <a:avLst/>
              <a:gdLst/>
              <a:ahLst/>
              <a:cxnLst/>
              <a:rect l="l" t="t" r="r" b="b"/>
              <a:pathLst>
                <a:path w="65" h="4" extrusionOk="0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0" name="Google Shape;1290;p11"/>
            <p:cNvSpPr/>
            <p:nvPr/>
          </p:nvSpPr>
          <p:spPr>
            <a:xfrm>
              <a:off x="10483850" y="1557558"/>
              <a:ext cx="23812" cy="6155"/>
            </a:xfrm>
            <a:custGeom>
              <a:avLst/>
              <a:gdLst/>
              <a:ahLst/>
              <a:cxnLst/>
              <a:rect l="l" t="t" r="r" b="b"/>
              <a:pathLst>
                <a:path w="25" h="7" extrusionOk="0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1" name="Google Shape;1291;p11"/>
            <p:cNvSpPr/>
            <p:nvPr/>
          </p:nvSpPr>
          <p:spPr>
            <a:xfrm>
              <a:off x="10291763" y="1563712"/>
              <a:ext cx="117475" cy="2462"/>
            </a:xfrm>
            <a:custGeom>
              <a:avLst/>
              <a:gdLst/>
              <a:ahLst/>
              <a:cxnLst/>
              <a:rect l="l" t="t" r="r" b="b"/>
              <a:pathLst>
                <a:path w="123" h="4" extrusionOk="0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2" name="Google Shape;1292;p11"/>
            <p:cNvSpPr/>
            <p:nvPr/>
          </p:nvSpPr>
          <p:spPr>
            <a:xfrm>
              <a:off x="9621838" y="1546479"/>
              <a:ext cx="11112" cy="8617"/>
            </a:xfrm>
            <a:custGeom>
              <a:avLst/>
              <a:gdLst/>
              <a:ahLst/>
              <a:cxnLst/>
              <a:rect l="l" t="t" r="r" b="b"/>
              <a:pathLst>
                <a:path w="13" h="10" extrusionOk="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3" name="Google Shape;1293;p11"/>
            <p:cNvSpPr/>
            <p:nvPr/>
          </p:nvSpPr>
          <p:spPr>
            <a:xfrm>
              <a:off x="8951913" y="1568636"/>
              <a:ext cx="96837" cy="8617"/>
            </a:xfrm>
            <a:custGeom>
              <a:avLst/>
              <a:gdLst/>
              <a:ahLst/>
              <a:cxnLst/>
              <a:rect l="l" t="t" r="r" b="b"/>
              <a:pathLst>
                <a:path w="101" h="10" extrusionOk="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4" name="Google Shape;1294;p11"/>
            <p:cNvSpPr/>
            <p:nvPr/>
          </p:nvSpPr>
          <p:spPr>
            <a:xfrm>
              <a:off x="9005888" y="1566174"/>
              <a:ext cx="17462" cy="2462"/>
            </a:xfrm>
            <a:custGeom>
              <a:avLst/>
              <a:gdLst/>
              <a:ahLst/>
              <a:cxnLst/>
              <a:rect l="l" t="t" r="r" b="b"/>
              <a:pathLst>
                <a:path w="19" h="2" extrusionOk="0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5" name="Google Shape;1295;p11"/>
            <p:cNvSpPr/>
            <p:nvPr/>
          </p:nvSpPr>
          <p:spPr>
            <a:xfrm>
              <a:off x="1587500" y="1516937"/>
              <a:ext cx="38100" cy="3693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6" name="Google Shape;1296;p11"/>
            <p:cNvSpPr/>
            <p:nvPr/>
          </p:nvSpPr>
          <p:spPr>
            <a:xfrm>
              <a:off x="1522413" y="1519399"/>
              <a:ext cx="30162" cy="4924"/>
            </a:xfrm>
            <a:custGeom>
              <a:avLst/>
              <a:gdLst/>
              <a:ahLst/>
              <a:cxnLst/>
              <a:rect l="l" t="t" r="r" b="b"/>
              <a:pathLst>
                <a:path w="32" h="6" extrusionOk="0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7" name="Google Shape;1297;p11"/>
            <p:cNvSpPr/>
            <p:nvPr/>
          </p:nvSpPr>
          <p:spPr>
            <a:xfrm>
              <a:off x="6650038" y="1573559"/>
              <a:ext cx="33337" cy="3693"/>
            </a:xfrm>
            <a:custGeom>
              <a:avLst/>
              <a:gdLst/>
              <a:ahLst/>
              <a:cxnLst/>
              <a:rect l="l" t="t" r="r" b="b"/>
              <a:pathLst>
                <a:path w="34" h="4" extrusionOk="0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8" name="Google Shape;1298;p11"/>
            <p:cNvSpPr/>
            <p:nvPr/>
          </p:nvSpPr>
          <p:spPr>
            <a:xfrm>
              <a:off x="6162675" y="1566174"/>
              <a:ext cx="15875" cy="4924"/>
            </a:xfrm>
            <a:custGeom>
              <a:avLst/>
              <a:gdLst/>
              <a:ahLst/>
              <a:cxnLst/>
              <a:rect l="l" t="t" r="r" b="b"/>
              <a:pathLst>
                <a:path w="17" h="6" extrusionOk="0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  <p:sp>
          <p:nvSpPr>
            <p:cNvPr id="1299" name="Google Shape;1299;p11"/>
            <p:cNvSpPr/>
            <p:nvPr/>
          </p:nvSpPr>
          <p:spPr>
            <a:xfrm>
              <a:off x="5738813" y="1571097"/>
              <a:ext cx="60325" cy="6155"/>
            </a:xfrm>
            <a:custGeom>
              <a:avLst/>
              <a:gdLst/>
              <a:ahLst/>
              <a:cxnLst/>
              <a:rect l="l" t="t" r="r" b="b"/>
              <a:pathLst>
                <a:path w="63" h="8" extrusionOk="0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endParaRPr>
            </a:p>
          </p:txBody>
        </p:sp>
      </p:grpSp>
      <p:sp>
        <p:nvSpPr>
          <p:cNvPr id="1300" name="Google Shape;1300;p11"/>
          <p:cNvSpPr txBox="1">
            <a:spLocks noGrp="1"/>
          </p:cNvSpPr>
          <p:nvPr>
            <p:ph type="body" idx="1"/>
          </p:nvPr>
        </p:nvSpPr>
        <p:spPr>
          <a:xfrm rot="5400000">
            <a:off x="3960814" y="-533400"/>
            <a:ext cx="4267200" cy="91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1pPr>
            <a:lvl2pPr marL="914400" lvl="1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▪"/>
              <a:defRPr/>
            </a:lvl3pPr>
            <a:lvl4pPr marL="1828800" lvl="3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Char char="–"/>
              <a:defRPr/>
            </a:lvl4pPr>
            <a:lvl5pPr marL="2286000" lvl="4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5pPr>
            <a:lvl6pPr marL="2743200" lvl="5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6pPr>
            <a:lvl7pPr marL="3200400" lvl="6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7pPr>
            <a:lvl8pPr marL="3657600" lvl="7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–"/>
              <a:defRPr/>
            </a:lvl8pPr>
            <a:lvl9pPr marL="4114800" lvl="8" indent="-3302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▪"/>
              <a:defRPr/>
            </a:lvl9pPr>
          </a:lstStyle>
          <a:p>
            <a:endParaRPr/>
          </a:p>
        </p:txBody>
      </p:sp>
      <p:sp>
        <p:nvSpPr>
          <p:cNvPr id="1301" name="Google Shape;1301;p11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2" name="Google Shape;1302;p11"/>
          <p:cNvSpPr txBox="1">
            <a:spLocks noGrp="1"/>
          </p:cNvSpPr>
          <p:nvPr>
            <p:ph type="dt" idx="10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3" name="Google Shape;1303;p11"/>
          <p:cNvSpPr txBox="1">
            <a:spLocks noGrp="1"/>
          </p:cNvSpPr>
          <p:nvPr>
            <p:ph type="sldNum" idx="12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  <a:defRPr sz="3200" b="0" i="0" u="none" strike="noStrike" cap="none">
                <a:solidFill>
                  <a:schemeClr val="lt1"/>
                </a:solidFill>
                <a:latin typeface="Consolas"/>
                <a:ea typeface="Consolas"/>
                <a:cs typeface="Consolas"/>
                <a:sym typeface="Consol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▪"/>
              <a:defRPr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nsolas"/>
              <a:buChar char="–"/>
              <a:defRPr sz="20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▪"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onsolas"/>
              <a:buChar char="–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▪"/>
              <a:defRPr sz="16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oleObject" Target="https://sonyacd-my.sharepoint.com/personal/naman_sonyacd_onmicrosoft_com/Documents/Downloads/Project%20excel.xlsx!Dashboard!%5bProject%20excel.xlsx%5dDashboard%20Chart%2012" TargetMode="External"/><Relationship Id="rId3" Type="http://schemas.openxmlformats.org/officeDocument/2006/relationships/image" Target="../media/image4.png"/><Relationship Id="rId7" Type="http://schemas.openxmlformats.org/officeDocument/2006/relationships/oleObject" Target="https://sonyacd-my.sharepoint.com/personal/naman_sonyacd_onmicrosoft_com/Documents/Downloads/Project%20excel.xlsx!Dashboard!%5bProject%20excel.xlsx%5dDashboard%20Chart%2014" TargetMode="External"/><Relationship Id="rId12" Type="http://schemas.openxmlformats.org/officeDocument/2006/relationships/image" Target="../media/image10.emf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12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svg"/><Relationship Id="rId11" Type="http://schemas.openxmlformats.org/officeDocument/2006/relationships/oleObject" Target="https://sonyacd-my.sharepoint.com/personal/naman_sonyacd_onmicrosoft_com/Documents/Downloads/Project%20excel.xlsx!Dashboard!%5bProject%20excel.xlsx%5dDashboard%20Chart%2010" TargetMode="External"/><Relationship Id="rId5" Type="http://schemas.openxmlformats.org/officeDocument/2006/relationships/image" Target="../media/image6.png"/><Relationship Id="rId15" Type="http://schemas.openxmlformats.org/officeDocument/2006/relationships/oleObject" Target="https://sonyacd-my.sharepoint.com/personal/naman_sonyacd_onmicrosoft_com/Documents/Downloads/Project%20excel.xlsx!Dashboard!%5bProject%20excel.xlsx%5dDashboard%20Chart%2011" TargetMode="External"/><Relationship Id="rId10" Type="http://schemas.openxmlformats.org/officeDocument/2006/relationships/image" Target="../media/image9.emf"/><Relationship Id="rId4" Type="http://schemas.openxmlformats.org/officeDocument/2006/relationships/image" Target="../media/image5.svg"/><Relationship Id="rId9" Type="http://schemas.openxmlformats.org/officeDocument/2006/relationships/oleObject" Target="https://sonyacd-my.sharepoint.com/personal/naman_sonyacd_onmicrosoft_com/Documents/Downloads/Project%20excel.xlsx!Dashboard!%5bProject%20excel.xlsx%5dDashboard%20Chart%207" TargetMode="External"/><Relationship Id="rId1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0" name="Google Shape;1390;p13" title="Hanging Lightbulb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88825" cy="6856413"/>
          </a:xfrm>
          <a:prstGeom prst="rect">
            <a:avLst/>
          </a:prstGeom>
          <a:noFill/>
          <a:ln>
            <a:noFill/>
          </a:ln>
        </p:spPr>
      </p:pic>
      <p:sp>
        <p:nvSpPr>
          <p:cNvPr id="1391" name="Google Shape;1391;p13"/>
          <p:cNvSpPr txBox="1"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onsolas"/>
              <a:buNone/>
            </a:pPr>
            <a:r>
              <a:rPr lang="en-GB"/>
              <a:t>Project</a:t>
            </a:r>
            <a:endParaRPr/>
          </a:p>
        </p:txBody>
      </p:sp>
      <p:sp>
        <p:nvSpPr>
          <p:cNvPr id="1392" name="Google Shape;1392;p13"/>
          <p:cNvSpPr txBox="1"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r>
              <a:rPr lang="en-GB" dirty="0"/>
              <a:t>LinkedIn – Job Analysis</a:t>
            </a:r>
            <a:endParaRPr dirty="0"/>
          </a:p>
        </p:txBody>
      </p:sp>
      <p:sp>
        <p:nvSpPr>
          <p:cNvPr id="1393" name="Google Shape;1393;p13"/>
          <p:cNvSpPr txBox="1"/>
          <p:nvPr/>
        </p:nvSpPr>
        <p:spPr>
          <a:xfrm>
            <a:off x="1522413" y="685800"/>
            <a:ext cx="1944216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0" i="0" u="none" strike="noStrike" cap="none" dirty="0">
                <a:solidFill>
                  <a:schemeClr val="lt1"/>
                </a:solidFill>
                <a:latin typeface="Cascadia Code SemiLight" panose="020B0609020000020004" pitchFamily="49" charset="0"/>
                <a:ea typeface="Cascadia Code SemiLight" panose="020B0609020000020004" pitchFamily="49" charset="0"/>
                <a:cs typeface="Cascadia Code SemiLight" panose="020B0609020000020004" pitchFamily="49" charset="0"/>
                <a:sym typeface="Corbel"/>
              </a:rPr>
              <a:t>PTDA16</a:t>
            </a:r>
            <a:endParaRPr dirty="0">
              <a:latin typeface="Cascadia Code SemiLight" panose="020B0609020000020004" pitchFamily="49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  <p:sp>
        <p:nvSpPr>
          <p:cNvPr id="1394" name="Google Shape;1394;p13"/>
          <p:cNvSpPr txBox="1"/>
          <p:nvPr/>
        </p:nvSpPr>
        <p:spPr>
          <a:xfrm>
            <a:off x="8686700" y="5105400"/>
            <a:ext cx="3211777" cy="1421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Kartikeya Bhatia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Naman Sharma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Saurav Sagar Pandey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Greeshma Tom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1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21"/>
          <p:cNvSpPr txBox="1">
            <a:spLocks noGrp="1"/>
          </p:cNvSpPr>
          <p:nvPr>
            <p:ph type="title"/>
          </p:nvPr>
        </p:nvSpPr>
        <p:spPr>
          <a:xfrm>
            <a:off x="1522414" y="150829"/>
            <a:ext cx="9143998" cy="466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</a:pPr>
            <a:r>
              <a:rPr lang="en-IN" sz="2800" dirty="0"/>
              <a:t>LinkedIn – Job Analysis Dashboard</a:t>
            </a:r>
            <a:endParaRPr sz="2800" dirty="0"/>
          </a:p>
        </p:txBody>
      </p:sp>
      <p:sp>
        <p:nvSpPr>
          <p:cNvPr id="1470" name="Google Shape;1470;p21"/>
          <p:cNvSpPr txBox="1">
            <a:spLocks noGrp="1"/>
          </p:cNvSpPr>
          <p:nvPr>
            <p:ph type="ftr" idx="11"/>
          </p:nvPr>
        </p:nvSpPr>
        <p:spPr>
          <a:xfrm>
            <a:off x="1522413" y="6858000"/>
            <a:ext cx="6324599" cy="296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71" name="Google Shape;1471;p21"/>
          <p:cNvSpPr>
            <a:spLocks noGrp="1"/>
          </p:cNvSpPr>
          <p:nvPr>
            <p:ph type="pic" idx="2"/>
          </p:nvPr>
        </p:nvSpPr>
        <p:spPr>
          <a:xfrm>
            <a:off x="94269" y="707010"/>
            <a:ext cx="11736370" cy="5797485"/>
          </a:xfrm>
          <a:prstGeom prst="rect">
            <a:avLst/>
          </a:prstGeom>
          <a:solidFill>
            <a:schemeClr val="dk1"/>
          </a:solidFill>
          <a:ln>
            <a:noFill/>
          </a:ln>
        </p:spPr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03D7766F-1BDA-3596-E37A-07815D5906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17881" y="707010"/>
            <a:ext cx="1868799" cy="2669786"/>
          </a:xfrm>
          <a:prstGeom prst="rect">
            <a:avLst/>
          </a:prstGeom>
        </p:spPr>
      </p:pic>
      <p:pic>
        <p:nvPicPr>
          <p:cNvPr id="21" name="Graphic 20">
            <a:extLst>
              <a:ext uri="{FF2B5EF4-FFF2-40B4-BE49-F238E27FC236}">
                <a16:creationId xmlns:a16="http://schemas.microsoft.com/office/drawing/2014/main" id="{225D6F27-045F-613F-243E-3ADD8F5687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86680" y="707010"/>
            <a:ext cx="1895444" cy="2662864"/>
          </a:xfrm>
          <a:prstGeom prst="rect">
            <a:avLst/>
          </a:prstGeom>
        </p:spPr>
      </p:pic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94F824BF-0BD9-1B38-0194-023DF6286C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0864498"/>
              </p:ext>
            </p:extLst>
          </p:nvPr>
        </p:nvGraphicFramePr>
        <p:xfrm>
          <a:off x="146050" y="3389313"/>
          <a:ext cx="4260850" cy="3057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7" imgW="6610510" imgH="3632375" progId="Excel.Sheet.12">
                  <p:link updateAutomatic="1"/>
                </p:oleObj>
              </mc:Choice>
              <mc:Fallback>
                <p:oleObj name="Worksheet" r:id="rId7" imgW="6610510" imgH="3632375" progId="Excel.Sheet.12">
                  <p:link updateAutomatic="1"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94F824BF-0BD9-1B38-0194-023DF6286C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46050" y="3389313"/>
                        <a:ext cx="4260850" cy="3057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794F56DD-74F7-6F5E-F049-D1889440366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3861032"/>
              </p:ext>
            </p:extLst>
          </p:nvPr>
        </p:nvGraphicFramePr>
        <p:xfrm>
          <a:off x="158750" y="685800"/>
          <a:ext cx="4251325" cy="2713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9" imgW="6610510" imgH="2864200" progId="Excel.Sheet.12">
                  <p:link updateAutomatic="1"/>
                </p:oleObj>
              </mc:Choice>
              <mc:Fallback>
                <p:oleObj name="Worksheet" r:id="rId9" imgW="6610510" imgH="2864200" progId="Excel.Sheet.12">
                  <p:link updateAutomatic="1"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794F56DD-74F7-6F5E-F049-D1889440366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8750" y="685800"/>
                        <a:ext cx="4251325" cy="2713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67E7375-AB92-3B00-D455-9BD9F65331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1025208"/>
              </p:ext>
            </p:extLst>
          </p:nvPr>
        </p:nvGraphicFramePr>
        <p:xfrm>
          <a:off x="4487863" y="677863"/>
          <a:ext cx="3695700" cy="2716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11" imgW="4934012" imgH="2883119" progId="Excel.Sheet.12">
                  <p:link updateAutomatic="1"/>
                </p:oleObj>
              </mc:Choice>
              <mc:Fallback>
                <p:oleObj name="Worksheet" r:id="rId11" imgW="4934012" imgH="2883119" progId="Excel.Sheet.12">
                  <p:link updateAutomatic="1"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67E7375-AB92-3B00-D455-9BD9F653317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487863" y="677863"/>
                        <a:ext cx="3695700" cy="2716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0565586-9BC0-69EA-EBBA-5152A06A60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4382262"/>
              </p:ext>
            </p:extLst>
          </p:nvPr>
        </p:nvGraphicFramePr>
        <p:xfrm>
          <a:off x="4473575" y="3389313"/>
          <a:ext cx="3708400" cy="3063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13" imgW="4934012" imgH="3632375" progId="Excel.Sheet.12">
                  <p:link updateAutomatic="1"/>
                </p:oleObj>
              </mc:Choice>
              <mc:Fallback>
                <p:oleObj name="Worksheet" r:id="rId13" imgW="4934012" imgH="3632375" progId="Excel.Sheet.12">
                  <p:link updateAutomatic="1"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0565586-9BC0-69EA-EBBA-5152A06A60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473575" y="3389313"/>
                        <a:ext cx="3708400" cy="3063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10C011A-1AA7-3C0B-033B-C64610DC29E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5218184"/>
              </p:ext>
            </p:extLst>
          </p:nvPr>
        </p:nvGraphicFramePr>
        <p:xfrm>
          <a:off x="8256588" y="3384550"/>
          <a:ext cx="3702050" cy="3068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15" imgW="6109021" imgH="3632375" progId="Excel.Sheet.12">
                  <p:link updateAutomatic="1"/>
                </p:oleObj>
              </mc:Choice>
              <mc:Fallback>
                <p:oleObj name="Worksheet" r:id="rId15" imgW="6109021" imgH="3632375" progId="Excel.Sheet.12">
                  <p:link updateAutomatic="1"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610C011A-1AA7-3C0B-033B-C64610DC29E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256588" y="3384550"/>
                        <a:ext cx="3702050" cy="3068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33E4B40-DE19-05BD-D81C-348A4524EF70}"/>
              </a:ext>
            </a:extLst>
          </p:cNvPr>
          <p:cNvSpPr txBox="1"/>
          <p:nvPr/>
        </p:nvSpPr>
        <p:spPr>
          <a:xfrm>
            <a:off x="2903455" y="2630079"/>
            <a:ext cx="65516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67232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Google Shape;1400;p14"/>
          <p:cNvSpPr txBox="1">
            <a:spLocks noGrp="1"/>
          </p:cNvSpPr>
          <p:nvPr>
            <p:ph type="title"/>
          </p:nvPr>
        </p:nvSpPr>
        <p:spPr>
          <a:xfrm>
            <a:off x="1522414" y="284065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</a:pPr>
            <a:r>
              <a:rPr lang="en-GB" sz="3200" u="sng" dirty="0"/>
              <a:t>Content</a:t>
            </a:r>
            <a:endParaRPr sz="2000" u="sng" dirty="0"/>
          </a:p>
        </p:txBody>
      </p:sp>
      <p:sp>
        <p:nvSpPr>
          <p:cNvPr id="1401" name="Google Shape;1401;p14"/>
          <p:cNvSpPr txBox="1"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74320" lvl="0" indent="-2743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-IN" dirty="0"/>
              <a:t>Objective</a:t>
            </a:r>
            <a:endParaRPr dirty="0"/>
          </a:p>
          <a:p>
            <a:pPr marL="274320" lvl="0" indent="-27432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-GB" dirty="0"/>
              <a:t>Problem Statement</a:t>
            </a:r>
            <a:endParaRPr dirty="0"/>
          </a:p>
          <a:p>
            <a:pPr marL="274320" lvl="0" indent="-27432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-GB" sz="2400" dirty="0"/>
              <a:t>Challenges</a:t>
            </a:r>
            <a:endParaRPr dirty="0"/>
          </a:p>
          <a:p>
            <a:pPr marL="274320" lvl="0" indent="-27432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-GB" sz="2400" dirty="0"/>
              <a:t>Insights</a:t>
            </a:r>
            <a:endParaRPr dirty="0"/>
          </a:p>
          <a:p>
            <a:pPr marL="274320" lvl="0" indent="-27432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-GB" dirty="0"/>
              <a:t>Learnings</a:t>
            </a:r>
            <a:endParaRPr dirty="0"/>
          </a:p>
          <a:p>
            <a:pPr marL="274320" lvl="0" indent="-27432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-GB" dirty="0"/>
              <a:t>Result</a:t>
            </a:r>
            <a:endParaRPr dirty="0"/>
          </a:p>
        </p:txBody>
      </p:sp>
      <p:sp>
        <p:nvSpPr>
          <p:cNvPr id="1406" name="Google Shape;1406;p14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15"/>
          <p:cNvSpPr txBox="1"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</a:pPr>
            <a:r>
              <a:rPr lang="en-GB" dirty="0"/>
              <a:t>Objective</a:t>
            </a:r>
            <a:endParaRPr dirty="0"/>
          </a:p>
        </p:txBody>
      </p:sp>
      <p:sp>
        <p:nvSpPr>
          <p:cNvPr id="1416" name="Google Shape;1416;p15"/>
          <p:cNvSpPr txBox="1"/>
          <p:nvPr/>
        </p:nvSpPr>
        <p:spPr>
          <a:xfrm>
            <a:off x="1629916" y="1831639"/>
            <a:ext cx="9721080" cy="3010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Scrape data from professional networking platform </a:t>
            </a:r>
            <a:r>
              <a:rPr lang="en-GB" sz="2400" b="0" i="0" u="none" strike="noStrike" cap="none" dirty="0">
                <a:solidFill>
                  <a:srgbClr val="EB5757"/>
                </a:solidFill>
                <a:latin typeface="Arial"/>
                <a:ea typeface="Arial"/>
                <a:cs typeface="Arial"/>
                <a:sym typeface="Arial"/>
              </a:rPr>
              <a:t>Linkedin</a:t>
            </a:r>
            <a:r>
              <a:rPr lang="en-GB" sz="24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 using python library Beautifulsoup and collate information.</a:t>
            </a:r>
            <a:endParaRPr dirty="0"/>
          </a:p>
          <a:p>
            <a:pPr marL="342900" marR="0" lvl="0" indent="-34290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C</a:t>
            </a:r>
            <a:r>
              <a:rPr lang="en-GB" sz="24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ombine tables and manipulate data using SQL.</a:t>
            </a:r>
            <a:endParaRPr dirty="0"/>
          </a:p>
          <a:p>
            <a:pPr marL="342900" marR="0" lvl="0" indent="-34290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Present insights using excel.</a:t>
            </a:r>
            <a:endParaRPr dirty="0"/>
          </a:p>
          <a:p>
            <a:pPr marL="342900" marR="0" lvl="0" indent="-190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  <p:sp>
        <p:nvSpPr>
          <p:cNvPr id="1417" name="Google Shape;1417;p15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16"/>
          <p:cNvSpPr txBox="1"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</a:pPr>
            <a:r>
              <a:rPr lang="en-GB"/>
              <a:t>Problem Statement</a:t>
            </a:r>
            <a:endParaRPr/>
          </a:p>
        </p:txBody>
      </p:sp>
      <p:sp>
        <p:nvSpPr>
          <p:cNvPr id="1424" name="Google Shape;1424;p16"/>
          <p:cNvSpPr txBox="1">
            <a:spLocks noGrp="1"/>
          </p:cNvSpPr>
          <p:nvPr>
            <p:ph type="body" idx="1"/>
          </p:nvPr>
        </p:nvSpPr>
        <p:spPr>
          <a:xfrm>
            <a:off x="1522413" y="1905000"/>
            <a:ext cx="4419599" cy="42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74320" lvl="0" indent="-27432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-GB" dirty="0"/>
              <a:t>Extract data from LinkedIn.</a:t>
            </a:r>
            <a:endParaRPr dirty="0"/>
          </a:p>
          <a:p>
            <a:pPr marL="274320" lvl="0" indent="-27432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-GB" dirty="0"/>
              <a:t>Convert data into csv files.</a:t>
            </a:r>
            <a:endParaRPr dirty="0"/>
          </a:p>
          <a:p>
            <a:pPr marL="274320" lvl="0" indent="-27432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-GB" dirty="0"/>
              <a:t>Connect  &amp; clean the data. </a:t>
            </a:r>
            <a:endParaRPr dirty="0"/>
          </a:p>
          <a:p>
            <a:pPr marL="274320" lvl="0" indent="-27432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Char char="▪"/>
            </a:pPr>
            <a:r>
              <a:rPr lang="en-GB" dirty="0"/>
              <a:t>Pick up Insights.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</a:pPr>
            <a:endParaRPr dirty="0"/>
          </a:p>
        </p:txBody>
      </p:sp>
      <p:pic>
        <p:nvPicPr>
          <p:cNvPr id="1425" name="Google Shape;1425;p16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7168294" y="1905000"/>
            <a:ext cx="2576638" cy="426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6" name="Google Shape;1426;p16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17"/>
          <p:cNvSpPr txBox="1"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</a:pPr>
            <a:r>
              <a:rPr lang="en-GB" sz="3200"/>
              <a:t>Challenges</a:t>
            </a:r>
            <a:endParaRPr/>
          </a:p>
        </p:txBody>
      </p:sp>
      <p:sp>
        <p:nvSpPr>
          <p:cNvPr id="1433" name="Google Shape;1433;p17"/>
          <p:cNvSpPr txBox="1"/>
          <p:nvPr/>
        </p:nvSpPr>
        <p:spPr>
          <a:xfrm>
            <a:off x="1522414" y="1988840"/>
            <a:ext cx="10188622" cy="2805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Web scraping</a:t>
            </a:r>
            <a:endParaRPr/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Login in secure server </a:t>
            </a:r>
            <a:endParaRPr/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Automation</a:t>
            </a:r>
            <a:endParaRPr/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Extracting  clean data</a:t>
            </a:r>
            <a:endParaRPr/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Correlating the data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845B09E-6E86-20C1-29B7-B8991C34D58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588212"/>
              </p:ext>
            </p:extLst>
          </p:nvPr>
        </p:nvGraphicFramePr>
        <p:xfrm>
          <a:off x="6094412" y="438110"/>
          <a:ext cx="5230759" cy="36785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89A48B8B-4766-52AA-3A98-D1FF8BEDE6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4574165"/>
              </p:ext>
            </p:extLst>
          </p:nvPr>
        </p:nvGraphicFramePr>
        <p:xfrm>
          <a:off x="461464" y="550525"/>
          <a:ext cx="5802630" cy="3566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FB09590-4EE6-8D10-375B-0E50593279A1}"/>
              </a:ext>
            </a:extLst>
          </p:cNvPr>
          <p:cNvSpPr txBox="1"/>
          <p:nvPr/>
        </p:nvSpPr>
        <p:spPr>
          <a:xfrm>
            <a:off x="1036948" y="4571999"/>
            <a:ext cx="98227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According to the data we have we can see that VEGROW company has the highest number of followers and Upgrad centre in Assam has the least number of followers.</a:t>
            </a:r>
          </a:p>
        </p:txBody>
      </p:sp>
    </p:spTree>
    <p:extLst>
      <p:ext uri="{BB962C8B-B14F-4D97-AF65-F5344CB8AC3E}">
        <p14:creationId xmlns:p14="http://schemas.microsoft.com/office/powerpoint/2010/main" val="2203941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72C1FDF-9602-3D5D-5694-F600D4BFE00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6545817"/>
              </p:ext>
            </p:extLst>
          </p:nvPr>
        </p:nvGraphicFramePr>
        <p:xfrm>
          <a:off x="0" y="65988"/>
          <a:ext cx="6278251" cy="36575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751A84D9-A992-0A68-249F-864B705ED86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2141321"/>
              </p:ext>
            </p:extLst>
          </p:nvPr>
        </p:nvGraphicFramePr>
        <p:xfrm>
          <a:off x="233650" y="3429000"/>
          <a:ext cx="6423660" cy="32804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D12F86E-D7A4-633C-C234-8BB5DEBB2ADA}"/>
              </a:ext>
            </a:extLst>
          </p:cNvPr>
          <p:cNvSpPr txBox="1"/>
          <p:nvPr/>
        </p:nvSpPr>
        <p:spPr>
          <a:xfrm>
            <a:off x="6890961" y="1659119"/>
            <a:ext cx="480770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donut chart shows that job availability is high in </a:t>
            </a:r>
            <a:r>
              <a:rPr lang="en-IN" sz="2000">
                <a:solidFill>
                  <a:schemeClr val="bg1"/>
                </a:solidFill>
              </a:rPr>
              <a:t>Maharashtra compared </a:t>
            </a:r>
            <a:r>
              <a:rPr lang="en-IN" sz="2000" dirty="0">
                <a:solidFill>
                  <a:schemeClr val="bg1"/>
                </a:solidFill>
              </a:rPr>
              <a:t>to other states in India.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The bar chart shows that the number of companies providing openings are more in Bengaluru, Karnataka compared to other cities in India.</a:t>
            </a:r>
          </a:p>
        </p:txBody>
      </p:sp>
    </p:spTree>
    <p:extLst>
      <p:ext uri="{BB962C8B-B14F-4D97-AF65-F5344CB8AC3E}">
        <p14:creationId xmlns:p14="http://schemas.microsoft.com/office/powerpoint/2010/main" val="3655772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2C6521-7CA7-7165-EED8-8C707E253E2C}"/>
              </a:ext>
            </a:extLst>
          </p:cNvPr>
          <p:cNvSpPr txBox="1"/>
          <p:nvPr/>
        </p:nvSpPr>
        <p:spPr>
          <a:xfrm>
            <a:off x="471341" y="1941920"/>
            <a:ext cx="424206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From the column chart we can see that </a:t>
            </a:r>
            <a:r>
              <a:rPr lang="en-IN" sz="2000" dirty="0" err="1">
                <a:solidFill>
                  <a:schemeClr val="bg1"/>
                </a:solidFill>
              </a:rPr>
              <a:t>Emids</a:t>
            </a:r>
            <a:r>
              <a:rPr lang="en-IN" sz="2000" dirty="0">
                <a:solidFill>
                  <a:schemeClr val="bg1"/>
                </a:solidFill>
              </a:rPr>
              <a:t> company has received the largest number of applications for job.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bg1"/>
                </a:solidFill>
              </a:rPr>
              <a:t>From the pie chart we can see the highest number of jobs are available in the HR department of companies.</a:t>
            </a:r>
          </a:p>
          <a:p>
            <a:endParaRPr lang="en-IN" sz="2000" dirty="0">
              <a:solidFill>
                <a:schemeClr val="bg1"/>
              </a:solidFill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3EA5E8A-7CF0-93F1-A805-E54D2F56B94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6154314"/>
              </p:ext>
            </p:extLst>
          </p:nvPr>
        </p:nvGraphicFramePr>
        <p:xfrm>
          <a:off x="5279010" y="84841"/>
          <a:ext cx="6523349" cy="33441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2B5F767D-AA6B-B7C9-E576-E908B24DA8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304103"/>
              </p:ext>
            </p:extLst>
          </p:nvPr>
        </p:nvGraphicFramePr>
        <p:xfrm>
          <a:off x="5219065" y="3256280"/>
          <a:ext cx="6969760" cy="3601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70938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1461;p20"/>
          <p:cNvSpPr txBox="1"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onsolas"/>
              <a:buNone/>
            </a:pPr>
            <a:r>
              <a:rPr lang="en-GB"/>
              <a:t>Learnings</a:t>
            </a:r>
            <a:endParaRPr/>
          </a:p>
        </p:txBody>
      </p:sp>
      <p:sp>
        <p:nvSpPr>
          <p:cNvPr id="1462" name="Google Shape;1462;p20"/>
          <p:cNvSpPr txBox="1">
            <a:spLocks noGrp="1"/>
          </p:cNvSpPr>
          <p:nvPr>
            <p:ph type="ftr" idx="11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63" name="Google Shape;1463;p20"/>
          <p:cNvSpPr txBox="1"/>
          <p:nvPr/>
        </p:nvSpPr>
        <p:spPr>
          <a:xfrm>
            <a:off x="1701924" y="2132856"/>
            <a:ext cx="9361040" cy="2973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 Automation through selenium</a:t>
            </a:r>
            <a:endParaRPr dirty="0"/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W</a:t>
            </a:r>
            <a:r>
              <a:rPr lang="en-GB" sz="24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eb scraping using beautifulsoup</a:t>
            </a:r>
            <a:endParaRPr lang="en-GB" dirty="0">
              <a:ea typeface="Corbel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b="0" i="0" u="none" strike="noStrike" cap="none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Manipulating data using SQL</a:t>
            </a: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lang="en-GB" sz="2400" dirty="0">
                <a:solidFill>
                  <a:schemeClr val="lt1"/>
                </a:solidFill>
                <a:latin typeface="Corbel"/>
                <a:ea typeface="Corbel"/>
                <a:cs typeface="Corbel"/>
                <a:sym typeface="Corbel"/>
              </a:rPr>
              <a:t>Creating interactive dashboard</a:t>
            </a:r>
            <a:endParaRPr sz="2400" b="0" i="0" u="none" strike="noStrike" cap="none" dirty="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342900" marR="0" lvl="0" indent="-190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  <a:p>
            <a:pPr marL="342900" marR="0" lvl="0" indent="-190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chemeClr val="lt1"/>
              </a:solidFill>
              <a:latin typeface="Corbel"/>
              <a:ea typeface="Corbel"/>
              <a:cs typeface="Corbel"/>
              <a:sym typeface="Corbe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halkboard 16x9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Chalkboard_16x9">
      <a:dk1>
        <a:srgbClr val="000000"/>
      </a:dk1>
      <a:lt1>
        <a:srgbClr val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</TotalTime>
  <Words>259</Words>
  <Application>Microsoft Office PowerPoint</Application>
  <PresentationFormat>Custom</PresentationFormat>
  <Paragraphs>58</Paragraphs>
  <Slides>11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Links</vt:lpstr>
      </vt:variant>
      <vt:variant>
        <vt:i4>5</vt:i4>
      </vt:variant>
      <vt:variant>
        <vt:lpstr>Slide Titles</vt:lpstr>
      </vt:variant>
      <vt:variant>
        <vt:i4>11</vt:i4>
      </vt:variant>
    </vt:vector>
  </HeadingPairs>
  <TitlesOfParts>
    <vt:vector size="22" baseType="lpstr">
      <vt:lpstr>Cascadia Code SemiLight</vt:lpstr>
      <vt:lpstr>Times New Roman</vt:lpstr>
      <vt:lpstr>Arial</vt:lpstr>
      <vt:lpstr>Corbel</vt:lpstr>
      <vt:lpstr>Consolas</vt:lpstr>
      <vt:lpstr>Chalkboard 16x9</vt:lpstr>
      <vt:lpstr>https://sonyacd-my.sharepoint.com/personal/naman_sonyacd_onmicrosoft_com/Documents/Downloads/Project excel.xlsx!Dashboard![Project excel.xlsx]Dashboard Chart 14</vt:lpstr>
      <vt:lpstr>https://sonyacd-my.sharepoint.com/personal/naman_sonyacd_onmicrosoft_com/Documents/Downloads/Project excel.xlsx!Dashboard![Project excel.xlsx]Dashboard Chart 7</vt:lpstr>
      <vt:lpstr>https://sonyacd-my.sharepoint.com/personal/naman_sonyacd_onmicrosoft_com/Documents/Downloads/Project excel.xlsx!Dashboard![Project excel.xlsx]Dashboard Chart 10</vt:lpstr>
      <vt:lpstr>https://sonyacd-my.sharepoint.com/personal/naman_sonyacd_onmicrosoft_com/Documents/Downloads/Project excel.xlsx!Dashboard![Project excel.xlsx]Dashboard Chart 12</vt:lpstr>
      <vt:lpstr>https://sonyacd-my.sharepoint.com/personal/naman_sonyacd_onmicrosoft_com/Documents/Downloads/Project excel.xlsx!Dashboard![Project excel.xlsx]Dashboard Chart 11</vt:lpstr>
      <vt:lpstr>Project</vt:lpstr>
      <vt:lpstr>Content</vt:lpstr>
      <vt:lpstr>Objective</vt:lpstr>
      <vt:lpstr>Problem Statement</vt:lpstr>
      <vt:lpstr>Challenges</vt:lpstr>
      <vt:lpstr>PowerPoint Presentation</vt:lpstr>
      <vt:lpstr>PowerPoint Presentation</vt:lpstr>
      <vt:lpstr>PowerPoint Presentation</vt:lpstr>
      <vt:lpstr>Learnings</vt:lpstr>
      <vt:lpstr>LinkedIn – Job Analysis Dashboard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</dc:title>
  <dc:creator>Greeshma Tom</dc:creator>
  <cp:lastModifiedBy>naman sharma</cp:lastModifiedBy>
  <cp:revision>6</cp:revision>
  <dcterms:modified xsi:type="dcterms:W3CDTF">2023-02-28T03:31:29Z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2023-01-19T17:14:46Z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cb3565af-1a81-4adb-9874-6696c5305dbf</vt:lpwstr>
  </property>
  <property fmtid="{D5CDD505-2E9C-101B-9397-08002B2CF9AE}" pid="7" name="MSIP_Label_defa4170-0d19-0005-0004-bc88714345d2_ActionId">
    <vt:lpwstr>6efd3557-0786-424d-b14f-27c17f0c3d3e</vt:lpwstr>
  </property>
  <property fmtid="{D5CDD505-2E9C-101B-9397-08002B2CF9AE}" pid="8" name="MSIP_Label_defa4170-0d19-0005-0004-bc88714345d2_ContentBits">
    <vt:lpwstr>0</vt:lpwstr>
  </property>
</Properties>
</file>

<file path=docProps/thumbnail.jpeg>
</file>